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0"/>
  </p:notesMasterIdLst>
  <p:sldIdLst>
    <p:sldId id="262" r:id="rId5"/>
    <p:sldId id="257" r:id="rId6"/>
    <p:sldId id="258" r:id="rId7"/>
    <p:sldId id="259" r:id="rId8"/>
    <p:sldId id="260" r:id="rId9"/>
  </p:sldIdLst>
  <p:sldSz cx="12192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0DEEF"/>
          </a:solidFill>
        </a:fill>
      </a:tcStyle>
    </a:wholeTbl>
    <a:band2H>
      <a:tcTxStyle/>
      <a:tcStyle>
        <a:tcBdr/>
        <a:fill>
          <a:solidFill>
            <a:srgbClr val="E9EFF7"/>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0E0E0"/>
          </a:solidFill>
        </a:fill>
      </a:tcStyle>
    </a:wholeTbl>
    <a:band2H>
      <a:tcTxStyle/>
      <a:tcStyle>
        <a:tcBdr/>
        <a:fill>
          <a:solidFill>
            <a:srgbClr val="F0F0F0"/>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4E2CE"/>
          </a:solidFill>
        </a:fill>
      </a:tcStyle>
    </a:wholeTbl>
    <a:band2H>
      <a:tcTxStyle/>
      <a:tcStyle>
        <a:tcBdr/>
        <a:fill>
          <a:solidFill>
            <a:srgbClr val="EBF1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B9BD5"/>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5B9BD5"/>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68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7" name="Shape 4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273243616"/>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6" name="Shape 6"/>
          <p:cNvSpPr>
            <a:spLocks noGrp="1"/>
          </p:cNvSpPr>
          <p:nvPr>
            <p:ph type="title"/>
          </p:nvPr>
        </p:nvSpPr>
        <p:spPr>
          <a:xfrm>
            <a:off x="1524000" y="0"/>
            <a:ext cx="9144000" cy="3509963"/>
          </a:xfrm>
          <a:prstGeom prst="rect">
            <a:avLst/>
          </a:prstGeom>
        </p:spPr>
        <p:txBody>
          <a:bodyPr anchor="b"/>
          <a:lstStyle>
            <a:lvl1pPr algn="ctr">
              <a:defRPr sz="6000"/>
            </a:lvl1pPr>
          </a:lstStyle>
          <a:p>
            <a:pPr lvl="0">
              <a:defRPr sz="1800"/>
            </a:pPr>
            <a:r>
              <a:rPr sz="6000"/>
              <a:t>Click to edit Master title style</a:t>
            </a:r>
          </a:p>
        </p:txBody>
      </p:sp>
      <p:sp>
        <p:nvSpPr>
          <p:cNvPr id="7" name="Shape 7"/>
          <p:cNvSpPr>
            <a:spLocks noGrp="1"/>
          </p:cNvSpPr>
          <p:nvPr>
            <p:ph type="body" idx="1"/>
          </p:nvPr>
        </p:nvSpPr>
        <p:spPr>
          <a:xfrm>
            <a:off x="1524000" y="3602037"/>
            <a:ext cx="9144000" cy="3255963"/>
          </a:xfrm>
          <a:prstGeom prst="rect">
            <a:avLst/>
          </a:prstGeom>
        </p:spPr>
        <p:txBody>
          <a:bodyPr/>
          <a:lstStyle>
            <a:lvl1pPr marL="0" indent="0" algn="ctr">
              <a:buSzTx/>
              <a:buFontTx/>
              <a:buNone/>
              <a:defRPr sz="2400"/>
            </a:lvl1pPr>
          </a:lstStyle>
          <a:p>
            <a:pPr lvl="0">
              <a:defRPr sz="1800"/>
            </a:pPr>
            <a:r>
              <a:rPr sz="2400"/>
              <a:t>Click to edit Master subtitle style</a:t>
            </a:r>
          </a:p>
        </p:txBody>
      </p:sp>
      <p:sp>
        <p:nvSpPr>
          <p:cNvPr id="8" name="Shape 8"/>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39" name="Shape 39"/>
          <p:cNvSpPr>
            <a:spLocks noGrp="1"/>
          </p:cNvSpPr>
          <p:nvPr>
            <p:ph type="title"/>
          </p:nvPr>
        </p:nvSpPr>
        <p:spPr>
          <a:prstGeom prst="rect">
            <a:avLst/>
          </a:prstGeom>
        </p:spPr>
        <p:txBody>
          <a:bodyPr/>
          <a:lstStyle/>
          <a:p>
            <a:pPr lvl="0">
              <a:defRPr sz="1800"/>
            </a:pPr>
            <a:r>
              <a:rPr sz="4400"/>
              <a:t>Click to edit Master title style</a:t>
            </a:r>
          </a:p>
        </p:txBody>
      </p:sp>
      <p:sp>
        <p:nvSpPr>
          <p:cNvPr id="40" name="Shape 40"/>
          <p:cNvSpPr>
            <a:spLocks noGrp="1"/>
          </p:cNvSpPr>
          <p:nvPr>
            <p:ph type="body" idx="1"/>
          </p:nvPr>
        </p:nvSpPr>
        <p:spPr>
          <a:prstGeom prst="rect">
            <a:avLst/>
          </a:prstGeom>
        </p:spPr>
        <p:txBody>
          <a:bodyPr/>
          <a:lstStyle/>
          <a:p>
            <a:pPr lvl="0">
              <a:defRPr sz="1800"/>
            </a:pPr>
            <a:r>
              <a:rPr sz="2800"/>
              <a:t>Click to edit Master text styles</a:t>
            </a:r>
          </a:p>
          <a:p>
            <a:pPr lvl="1">
              <a:defRPr sz="1800"/>
            </a:pPr>
            <a:r>
              <a:rPr sz="2800"/>
              <a:t>Second level</a:t>
            </a:r>
          </a:p>
          <a:p>
            <a:pPr lvl="2">
              <a:defRPr sz="1800"/>
            </a:pPr>
            <a:r>
              <a:rPr sz="2800"/>
              <a:t>Third level</a:t>
            </a:r>
          </a:p>
          <a:p>
            <a:pPr lvl="3">
              <a:defRPr sz="1800"/>
            </a:pPr>
            <a:r>
              <a:rPr sz="2800"/>
              <a:t>Fourth level</a:t>
            </a:r>
          </a:p>
          <a:p>
            <a:pPr lvl="4">
              <a:defRPr sz="1800"/>
            </a:pPr>
            <a:r>
              <a:rPr sz="2800"/>
              <a:t>Fifth level</a:t>
            </a:r>
          </a:p>
        </p:txBody>
      </p:sp>
      <p:sp>
        <p:nvSpPr>
          <p:cNvPr id="41" name="Shape 4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43" name="Shape 43"/>
          <p:cNvSpPr>
            <a:spLocks noGrp="1"/>
          </p:cNvSpPr>
          <p:nvPr>
            <p:ph type="title"/>
          </p:nvPr>
        </p:nvSpPr>
        <p:spPr>
          <a:xfrm>
            <a:off x="8724900" y="0"/>
            <a:ext cx="2628900" cy="6542088"/>
          </a:xfrm>
          <a:prstGeom prst="rect">
            <a:avLst/>
          </a:prstGeom>
        </p:spPr>
        <p:txBody>
          <a:bodyPr/>
          <a:lstStyle/>
          <a:p>
            <a:pPr lvl="0">
              <a:defRPr sz="1800"/>
            </a:pPr>
            <a:r>
              <a:rPr sz="4400"/>
              <a:t>Click to edit Master title style</a:t>
            </a:r>
          </a:p>
        </p:txBody>
      </p:sp>
      <p:sp>
        <p:nvSpPr>
          <p:cNvPr id="44" name="Shape 44"/>
          <p:cNvSpPr>
            <a:spLocks noGrp="1"/>
          </p:cNvSpPr>
          <p:nvPr>
            <p:ph type="body" idx="1"/>
          </p:nvPr>
        </p:nvSpPr>
        <p:spPr>
          <a:xfrm>
            <a:off x="838200" y="365125"/>
            <a:ext cx="7734300" cy="6492875"/>
          </a:xfrm>
          <a:prstGeom prst="rect">
            <a:avLst/>
          </a:prstGeom>
        </p:spPr>
        <p:txBody>
          <a:bodyPr/>
          <a:lstStyle/>
          <a:p>
            <a:pPr lvl="0">
              <a:defRPr sz="1800"/>
            </a:pPr>
            <a:r>
              <a:rPr sz="2800"/>
              <a:t>Click to edit Master text styles</a:t>
            </a:r>
          </a:p>
          <a:p>
            <a:pPr lvl="1">
              <a:defRPr sz="1800"/>
            </a:pPr>
            <a:r>
              <a:rPr sz="2800"/>
              <a:t>Second level</a:t>
            </a:r>
          </a:p>
          <a:p>
            <a:pPr lvl="2">
              <a:defRPr sz="1800"/>
            </a:pPr>
            <a:r>
              <a:rPr sz="2800"/>
              <a:t>Third level</a:t>
            </a:r>
          </a:p>
          <a:p>
            <a:pPr lvl="3">
              <a:defRPr sz="1800"/>
            </a:pPr>
            <a:r>
              <a:rPr sz="2800"/>
              <a:t>Fourth level</a:t>
            </a:r>
          </a:p>
          <a:p>
            <a:pPr lvl="4">
              <a:defRPr sz="1800"/>
            </a:pPr>
            <a:r>
              <a:rPr sz="2800"/>
              <a:t>Fifth level</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0" name="Shape 10"/>
          <p:cNvSpPr>
            <a:spLocks noGrp="1"/>
          </p:cNvSpPr>
          <p:nvPr>
            <p:ph type="title"/>
          </p:nvPr>
        </p:nvSpPr>
        <p:spPr>
          <a:prstGeom prst="rect">
            <a:avLst/>
          </a:prstGeom>
        </p:spPr>
        <p:txBody>
          <a:bodyPr/>
          <a:lstStyle/>
          <a:p>
            <a:pPr lvl="0">
              <a:defRPr sz="1800"/>
            </a:pPr>
            <a:r>
              <a:rPr sz="4400"/>
              <a:t>Click to edit Master title style</a:t>
            </a:r>
          </a:p>
        </p:txBody>
      </p:sp>
      <p:sp>
        <p:nvSpPr>
          <p:cNvPr id="11" name="Shape 11"/>
          <p:cNvSpPr>
            <a:spLocks noGrp="1"/>
          </p:cNvSpPr>
          <p:nvPr>
            <p:ph type="body" idx="1"/>
          </p:nvPr>
        </p:nvSpPr>
        <p:spPr>
          <a:prstGeom prst="rect">
            <a:avLst/>
          </a:prstGeom>
        </p:spPr>
        <p:txBody>
          <a:bodyPr/>
          <a:lstStyle/>
          <a:p>
            <a:pPr lvl="0">
              <a:defRPr sz="1800"/>
            </a:pPr>
            <a:r>
              <a:rPr sz="2800"/>
              <a:t>Click to edit Master text styles</a:t>
            </a:r>
          </a:p>
          <a:p>
            <a:pPr lvl="1">
              <a:defRPr sz="1800"/>
            </a:pPr>
            <a:r>
              <a:rPr sz="2800"/>
              <a:t>Second level</a:t>
            </a:r>
          </a:p>
          <a:p>
            <a:pPr lvl="2">
              <a:defRPr sz="1800"/>
            </a:pPr>
            <a:r>
              <a:rPr sz="2800"/>
              <a:t>Third level</a:t>
            </a:r>
          </a:p>
          <a:p>
            <a:pPr lvl="3">
              <a:defRPr sz="1800"/>
            </a:pPr>
            <a:r>
              <a:rPr sz="2800"/>
              <a:t>Fourth level</a:t>
            </a:r>
          </a:p>
          <a:p>
            <a:pPr lvl="4">
              <a:defRPr sz="1800"/>
            </a:pPr>
            <a:r>
              <a:rPr sz="2800"/>
              <a:t>Fifth level</a:t>
            </a:r>
          </a:p>
        </p:txBody>
      </p:sp>
      <p:sp>
        <p:nvSpPr>
          <p:cNvPr id="12" name="Shape 12"/>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4" name="Shape 14"/>
          <p:cNvSpPr>
            <a:spLocks noGrp="1"/>
          </p:cNvSpPr>
          <p:nvPr>
            <p:ph type="title"/>
          </p:nvPr>
        </p:nvSpPr>
        <p:spPr>
          <a:xfrm>
            <a:off x="831850" y="0"/>
            <a:ext cx="10515600" cy="4562475"/>
          </a:xfrm>
          <a:prstGeom prst="rect">
            <a:avLst/>
          </a:prstGeom>
        </p:spPr>
        <p:txBody>
          <a:bodyPr anchor="b"/>
          <a:lstStyle>
            <a:lvl1pPr>
              <a:defRPr sz="6000"/>
            </a:lvl1pPr>
          </a:lstStyle>
          <a:p>
            <a:pPr lvl="0">
              <a:defRPr sz="1800"/>
            </a:pPr>
            <a:r>
              <a:rPr sz="6000"/>
              <a:t>Click to edit Master title style</a:t>
            </a:r>
          </a:p>
        </p:txBody>
      </p:sp>
      <p:sp>
        <p:nvSpPr>
          <p:cNvPr id="15" name="Shape 15"/>
          <p:cNvSpPr>
            <a:spLocks noGrp="1"/>
          </p:cNvSpPr>
          <p:nvPr>
            <p:ph type="body" idx="1"/>
          </p:nvPr>
        </p:nvSpPr>
        <p:spPr>
          <a:xfrm>
            <a:off x="831850" y="4589462"/>
            <a:ext cx="10515600" cy="2268538"/>
          </a:xfrm>
          <a:prstGeom prst="rect">
            <a:avLst/>
          </a:prstGeom>
        </p:spPr>
        <p:txBody>
          <a:bodyPr/>
          <a:lstStyle>
            <a:lvl1pPr marL="0" indent="0">
              <a:buSzTx/>
              <a:buFontTx/>
              <a:buNone/>
              <a:defRPr sz="2400">
                <a:solidFill>
                  <a:srgbClr val="888888"/>
                </a:solidFill>
              </a:defRPr>
            </a:lvl1pPr>
          </a:lstStyle>
          <a:p>
            <a:pPr lvl="0">
              <a:defRPr sz="1800">
                <a:solidFill>
                  <a:srgbClr val="000000"/>
                </a:solidFill>
              </a:defRPr>
            </a:pPr>
            <a:r>
              <a:rPr sz="2400">
                <a:solidFill>
                  <a:srgbClr val="888888"/>
                </a:solidFill>
              </a:rPr>
              <a:t>Click to edit Master text styles</a:t>
            </a:r>
          </a:p>
        </p:txBody>
      </p:sp>
      <p:sp>
        <p:nvSpPr>
          <p:cNvPr id="16" name="Shape 16"/>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4400"/>
              <a:t>Click to edit Master title style</a:t>
            </a:r>
          </a:p>
        </p:txBody>
      </p:sp>
      <p:sp>
        <p:nvSpPr>
          <p:cNvPr id="19" name="Shape 19"/>
          <p:cNvSpPr>
            <a:spLocks noGrp="1"/>
          </p:cNvSpPr>
          <p:nvPr>
            <p:ph type="body" idx="1"/>
          </p:nvPr>
        </p:nvSpPr>
        <p:spPr>
          <a:xfrm>
            <a:off x="838200" y="1825625"/>
            <a:ext cx="5181600" cy="5032375"/>
          </a:xfrm>
          <a:prstGeom prst="rect">
            <a:avLst/>
          </a:prstGeom>
        </p:spPr>
        <p:txBody>
          <a:bodyPr/>
          <a:lstStyle/>
          <a:p>
            <a:pPr lvl="0">
              <a:defRPr sz="1800"/>
            </a:pPr>
            <a:r>
              <a:rPr sz="2800"/>
              <a:t>Click to edit Master text styles</a:t>
            </a:r>
          </a:p>
          <a:p>
            <a:pPr lvl="1">
              <a:defRPr sz="1800"/>
            </a:pPr>
            <a:r>
              <a:rPr sz="2800"/>
              <a:t>Second level</a:t>
            </a:r>
          </a:p>
          <a:p>
            <a:pPr lvl="2">
              <a:defRPr sz="1800"/>
            </a:pPr>
            <a:r>
              <a:rPr sz="2800"/>
              <a:t>Third level</a:t>
            </a:r>
          </a:p>
          <a:p>
            <a:pPr lvl="3">
              <a:defRPr sz="1800"/>
            </a:pPr>
            <a:r>
              <a:rPr sz="2800"/>
              <a:t>Fourth level</a:t>
            </a:r>
          </a:p>
          <a:p>
            <a:pPr lvl="4">
              <a:defRPr sz="1800"/>
            </a:pPr>
            <a:r>
              <a:rPr sz="2800"/>
              <a:t>Fifth level</a:t>
            </a:r>
          </a:p>
        </p:txBody>
      </p:sp>
      <p:sp>
        <p:nvSpPr>
          <p:cNvPr id="20" name="Shape 20"/>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2" name="Shape 22"/>
          <p:cNvSpPr>
            <a:spLocks noGrp="1"/>
          </p:cNvSpPr>
          <p:nvPr>
            <p:ph type="title"/>
          </p:nvPr>
        </p:nvSpPr>
        <p:spPr>
          <a:xfrm>
            <a:off x="839787" y="365125"/>
            <a:ext cx="10515601" cy="1325563"/>
          </a:xfrm>
          <a:prstGeom prst="rect">
            <a:avLst/>
          </a:prstGeom>
        </p:spPr>
        <p:txBody>
          <a:bodyPr/>
          <a:lstStyle/>
          <a:p>
            <a:pPr lvl="0">
              <a:defRPr sz="1800"/>
            </a:pPr>
            <a:r>
              <a:rPr sz="4400"/>
              <a:t>Click to edit Master title style</a:t>
            </a:r>
          </a:p>
        </p:txBody>
      </p:sp>
      <p:sp>
        <p:nvSpPr>
          <p:cNvPr id="23" name="Shape 23"/>
          <p:cNvSpPr>
            <a:spLocks noGrp="1"/>
          </p:cNvSpPr>
          <p:nvPr>
            <p:ph type="body" idx="1"/>
          </p:nvPr>
        </p:nvSpPr>
        <p:spPr>
          <a:xfrm>
            <a:off x="839787" y="1681163"/>
            <a:ext cx="5157789" cy="823913"/>
          </a:xfrm>
          <a:prstGeom prst="rect">
            <a:avLst/>
          </a:prstGeom>
        </p:spPr>
        <p:txBody>
          <a:bodyPr anchor="b"/>
          <a:lstStyle>
            <a:lvl1pPr marL="0" indent="0">
              <a:buSzTx/>
              <a:buFontTx/>
              <a:buNone/>
              <a:defRPr sz="2400" b="1"/>
            </a:lvl1pPr>
          </a:lstStyle>
          <a:p>
            <a:pPr lvl="0">
              <a:defRPr sz="1800" b="0"/>
            </a:pPr>
            <a:r>
              <a:rPr sz="2400" b="1"/>
              <a:t>Click to edit Master text styles</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6" name="Shape 26"/>
          <p:cNvSpPr>
            <a:spLocks noGrp="1"/>
          </p:cNvSpPr>
          <p:nvPr>
            <p:ph type="title"/>
          </p:nvPr>
        </p:nvSpPr>
        <p:spPr>
          <a:xfrm>
            <a:off x="838200" y="365125"/>
            <a:ext cx="10515600" cy="1325563"/>
          </a:xfrm>
          <a:prstGeom prst="rect">
            <a:avLst/>
          </a:prstGeom>
        </p:spPr>
        <p:txBody>
          <a:bodyPr/>
          <a:lstStyle/>
          <a:p>
            <a:pPr lvl="0">
              <a:defRPr sz="1800"/>
            </a:pPr>
            <a:r>
              <a:rPr sz="4400"/>
              <a:t>Click to edit Master title style</a:t>
            </a:r>
          </a:p>
        </p:txBody>
      </p:sp>
      <p:sp>
        <p:nvSpPr>
          <p:cNvPr id="27" name="Shape 2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9" name="Shape 29"/>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1" name="Shape 31"/>
          <p:cNvSpPr>
            <a:spLocks noGrp="1"/>
          </p:cNvSpPr>
          <p:nvPr>
            <p:ph type="title"/>
          </p:nvPr>
        </p:nvSpPr>
        <p:spPr>
          <a:xfrm>
            <a:off x="839787" y="0"/>
            <a:ext cx="3932239" cy="2057400"/>
          </a:xfrm>
          <a:prstGeom prst="rect">
            <a:avLst/>
          </a:prstGeom>
        </p:spPr>
        <p:txBody>
          <a:bodyPr anchor="b"/>
          <a:lstStyle>
            <a:lvl1pPr>
              <a:defRPr sz="3200"/>
            </a:lvl1pPr>
          </a:lstStyle>
          <a:p>
            <a:pPr lvl="0">
              <a:defRPr sz="1800"/>
            </a:pPr>
            <a:r>
              <a:rPr sz="3200"/>
              <a:t>Click to edit Master title style</a:t>
            </a:r>
          </a:p>
        </p:txBody>
      </p:sp>
      <p:sp>
        <p:nvSpPr>
          <p:cNvPr id="32" name="Shape 32"/>
          <p:cNvSpPr>
            <a:spLocks noGrp="1"/>
          </p:cNvSpPr>
          <p:nvPr>
            <p:ph type="body" idx="1"/>
          </p:nvPr>
        </p:nvSpPr>
        <p:spPr>
          <a:xfrm>
            <a:off x="5183187" y="987425"/>
            <a:ext cx="6172201" cy="587057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pPr lvl="0">
              <a:defRPr sz="1800"/>
            </a:pPr>
            <a:r>
              <a:rPr sz="3200"/>
              <a:t>Click to edit Master text styles</a:t>
            </a:r>
          </a:p>
          <a:p>
            <a:pPr lvl="1">
              <a:defRPr sz="1800"/>
            </a:pPr>
            <a:r>
              <a:rPr sz="3200"/>
              <a:t>Second level</a:t>
            </a:r>
          </a:p>
          <a:p>
            <a:pPr lvl="2">
              <a:defRPr sz="1800"/>
            </a:pPr>
            <a:r>
              <a:rPr sz="3200"/>
              <a:t>Third level</a:t>
            </a:r>
          </a:p>
          <a:p>
            <a:pPr lvl="3">
              <a:defRPr sz="1800"/>
            </a:pPr>
            <a:r>
              <a:rPr sz="3200"/>
              <a:t>Fourth level</a:t>
            </a:r>
          </a:p>
          <a:p>
            <a:pPr lvl="4">
              <a:defRPr sz="1800"/>
            </a:pPr>
            <a:r>
              <a:rPr sz="3200"/>
              <a:t>Fifth level</a:t>
            </a:r>
          </a:p>
        </p:txBody>
      </p:sp>
      <p:sp>
        <p:nvSpPr>
          <p:cNvPr id="33" name="Shape 33"/>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35" name="Shape 35"/>
          <p:cNvSpPr>
            <a:spLocks noGrp="1"/>
          </p:cNvSpPr>
          <p:nvPr>
            <p:ph type="title"/>
          </p:nvPr>
        </p:nvSpPr>
        <p:spPr>
          <a:xfrm>
            <a:off x="839787" y="0"/>
            <a:ext cx="3932239" cy="2057400"/>
          </a:xfrm>
          <a:prstGeom prst="rect">
            <a:avLst/>
          </a:prstGeom>
        </p:spPr>
        <p:txBody>
          <a:bodyPr anchor="b"/>
          <a:lstStyle>
            <a:lvl1pPr>
              <a:defRPr sz="3200"/>
            </a:lvl1pPr>
          </a:lstStyle>
          <a:p>
            <a:pPr lvl="0">
              <a:defRPr sz="1800"/>
            </a:pPr>
            <a:r>
              <a:rPr sz="3200"/>
              <a:t>Click to edit Master title style</a:t>
            </a:r>
          </a:p>
        </p:txBody>
      </p:sp>
      <p:sp>
        <p:nvSpPr>
          <p:cNvPr id="36" name="Shape 36"/>
          <p:cNvSpPr>
            <a:spLocks noGrp="1"/>
          </p:cNvSpPr>
          <p:nvPr>
            <p:ph type="body" idx="1"/>
          </p:nvPr>
        </p:nvSpPr>
        <p:spPr>
          <a:xfrm>
            <a:off x="839787" y="2057400"/>
            <a:ext cx="3932239" cy="4800600"/>
          </a:xfrm>
          <a:prstGeom prst="rect">
            <a:avLst/>
          </a:prstGeom>
        </p:spPr>
        <p:txBody>
          <a:bodyPr/>
          <a:lstStyle>
            <a:lvl1pPr marL="0" indent="0">
              <a:buSzTx/>
              <a:buFontTx/>
              <a:buNone/>
              <a:defRPr sz="1600"/>
            </a:lvl1pPr>
          </a:lstStyle>
          <a:p>
            <a:pPr lvl="0">
              <a:defRPr sz="1800"/>
            </a:pPr>
            <a:r>
              <a:rPr sz="1600"/>
              <a:t>Click to edit Master text styles</a:t>
            </a:r>
          </a:p>
        </p:txBody>
      </p:sp>
      <p:sp>
        <p:nvSpPr>
          <p:cNvPr id="37" name="Shape 3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230187"/>
            <a:ext cx="10515600" cy="1595439"/>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p>
            <a:pPr lvl="0">
              <a:defRPr sz="1800"/>
            </a:pPr>
            <a:r>
              <a:rPr sz="4400"/>
              <a:t>Click to edit Master title style</a:t>
            </a:r>
          </a:p>
        </p:txBody>
      </p:sp>
      <p:sp>
        <p:nvSpPr>
          <p:cNvPr id="3" name="Shape 3"/>
          <p:cNvSpPr>
            <a:spLocks noGrp="1"/>
          </p:cNvSpPr>
          <p:nvPr>
            <p:ph type="body" idx="1"/>
          </p:nvPr>
        </p:nvSpPr>
        <p:spPr>
          <a:xfrm>
            <a:off x="838200" y="1825625"/>
            <a:ext cx="10515600" cy="5032375"/>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pPr lvl="0">
              <a:defRPr sz="1800"/>
            </a:pPr>
            <a:r>
              <a:rPr sz="2800"/>
              <a:t>Click to edit Master text styles</a:t>
            </a:r>
          </a:p>
          <a:p>
            <a:pPr lvl="1">
              <a:defRPr sz="1800"/>
            </a:pPr>
            <a:r>
              <a:rPr sz="2800"/>
              <a:t>Second level</a:t>
            </a:r>
          </a:p>
          <a:p>
            <a:pPr lvl="2">
              <a:defRPr sz="1800"/>
            </a:pPr>
            <a:r>
              <a:rPr sz="2800"/>
              <a:t>Third level</a:t>
            </a:r>
          </a:p>
          <a:p>
            <a:pPr lvl="3">
              <a:defRPr sz="1800"/>
            </a:pPr>
            <a:r>
              <a:rPr sz="2800"/>
              <a:t>Fourth level</a:t>
            </a:r>
          </a:p>
          <a:p>
            <a:pPr lvl="4">
              <a:defRPr sz="1800"/>
            </a:pPr>
            <a:r>
              <a:rPr sz="2800"/>
              <a:t>Fifth level</a:t>
            </a:r>
          </a:p>
        </p:txBody>
      </p:sp>
      <p:sp>
        <p:nvSpPr>
          <p:cNvPr id="4" name="Shape 4"/>
          <p:cNvSpPr>
            <a:spLocks noGrp="1"/>
          </p:cNvSpPr>
          <p:nvPr>
            <p:ph type="sldNum" sz="quarter" idx="2"/>
          </p:nvPr>
        </p:nvSpPr>
        <p:spPr>
          <a:xfrm>
            <a:off x="8610600" y="6404292"/>
            <a:ext cx="2743200" cy="269241"/>
          </a:xfrm>
          <a:prstGeom prst="rect">
            <a:avLst/>
          </a:prstGeom>
          <a:ln w="12700">
            <a:miter lim="400000"/>
          </a:ln>
        </p:spPr>
        <p:txBody>
          <a:bodyPr lIns="45719" rIns="45719" anchor="ctr">
            <a:spAutoFit/>
          </a:bodyPr>
          <a:lstStyle>
            <a:lvl1pPr algn="r">
              <a:defRPr sz="1200">
                <a:solidFill>
                  <a:srgbClr val="888888"/>
                </a:solidFill>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a:lnSpc>
          <a:spcPct val="90000"/>
        </a:lnSpc>
        <a:defRPr sz="4400">
          <a:latin typeface="Calibri Light"/>
          <a:ea typeface="Calibri Light"/>
          <a:cs typeface="Calibri Light"/>
          <a:sym typeface="Calibri Light"/>
        </a:defRPr>
      </a:lvl1pPr>
      <a:lvl2pPr>
        <a:lnSpc>
          <a:spcPct val="90000"/>
        </a:lnSpc>
        <a:defRPr sz="4400">
          <a:latin typeface="Calibri Light"/>
          <a:ea typeface="Calibri Light"/>
          <a:cs typeface="Calibri Light"/>
          <a:sym typeface="Calibri Light"/>
        </a:defRPr>
      </a:lvl2pPr>
      <a:lvl3pPr>
        <a:lnSpc>
          <a:spcPct val="90000"/>
        </a:lnSpc>
        <a:defRPr sz="4400">
          <a:latin typeface="Calibri Light"/>
          <a:ea typeface="Calibri Light"/>
          <a:cs typeface="Calibri Light"/>
          <a:sym typeface="Calibri Light"/>
        </a:defRPr>
      </a:lvl3pPr>
      <a:lvl4pPr>
        <a:lnSpc>
          <a:spcPct val="90000"/>
        </a:lnSpc>
        <a:defRPr sz="4400">
          <a:latin typeface="Calibri Light"/>
          <a:ea typeface="Calibri Light"/>
          <a:cs typeface="Calibri Light"/>
          <a:sym typeface="Calibri Light"/>
        </a:defRPr>
      </a:lvl4pPr>
      <a:lvl5pPr>
        <a:lnSpc>
          <a:spcPct val="90000"/>
        </a:lnSpc>
        <a:defRPr sz="4400">
          <a:latin typeface="Calibri Light"/>
          <a:ea typeface="Calibri Light"/>
          <a:cs typeface="Calibri Light"/>
          <a:sym typeface="Calibri Light"/>
        </a:defRPr>
      </a:lvl5pPr>
      <a:lvl6pPr>
        <a:lnSpc>
          <a:spcPct val="90000"/>
        </a:lnSpc>
        <a:defRPr sz="4400">
          <a:latin typeface="Calibri Light"/>
          <a:ea typeface="Calibri Light"/>
          <a:cs typeface="Calibri Light"/>
          <a:sym typeface="Calibri Light"/>
        </a:defRPr>
      </a:lvl6pPr>
      <a:lvl7pPr>
        <a:lnSpc>
          <a:spcPct val="90000"/>
        </a:lnSpc>
        <a:defRPr sz="4400">
          <a:latin typeface="Calibri Light"/>
          <a:ea typeface="Calibri Light"/>
          <a:cs typeface="Calibri Light"/>
          <a:sym typeface="Calibri Light"/>
        </a:defRPr>
      </a:lvl7pPr>
      <a:lvl8pPr>
        <a:lnSpc>
          <a:spcPct val="90000"/>
        </a:lnSpc>
        <a:defRPr sz="4400">
          <a:latin typeface="Calibri Light"/>
          <a:ea typeface="Calibri Light"/>
          <a:cs typeface="Calibri Light"/>
          <a:sym typeface="Calibri Light"/>
        </a:defRPr>
      </a:lvl8pPr>
      <a:lvl9pPr>
        <a:lnSpc>
          <a:spcPct val="90000"/>
        </a:lnSpc>
        <a:defRPr sz="4400">
          <a:latin typeface="Calibri Light"/>
          <a:ea typeface="Calibri Light"/>
          <a:cs typeface="Calibri Light"/>
          <a:sym typeface="Calibri Light"/>
        </a:defRPr>
      </a:lvl9pPr>
    </p:titleStyle>
    <p:bodyStyle>
      <a:lvl1pPr marL="228600" indent="-228600">
        <a:lnSpc>
          <a:spcPct val="90000"/>
        </a:lnSpc>
        <a:spcBef>
          <a:spcPts val="1000"/>
        </a:spcBef>
        <a:buSzPct val="100000"/>
        <a:buFont typeface="Arial"/>
        <a:buChar char="•"/>
        <a:defRPr sz="2800">
          <a:latin typeface="Calibri"/>
          <a:ea typeface="Calibri"/>
          <a:cs typeface="Calibri"/>
          <a:sym typeface="Calibri"/>
        </a:defRPr>
      </a:lvl1pPr>
      <a:lvl2pPr marL="723900" indent="-266700">
        <a:lnSpc>
          <a:spcPct val="90000"/>
        </a:lnSpc>
        <a:spcBef>
          <a:spcPts val="1000"/>
        </a:spcBef>
        <a:buSzPct val="100000"/>
        <a:buFont typeface="Arial"/>
        <a:buChar char="•"/>
        <a:defRPr sz="2800">
          <a:latin typeface="Calibri"/>
          <a:ea typeface="Calibri"/>
          <a:cs typeface="Calibri"/>
          <a:sym typeface="Calibri"/>
        </a:defRPr>
      </a:lvl2pPr>
      <a:lvl3pPr marL="1234439" indent="-320039">
        <a:lnSpc>
          <a:spcPct val="90000"/>
        </a:lnSpc>
        <a:spcBef>
          <a:spcPts val="1000"/>
        </a:spcBef>
        <a:buSzPct val="100000"/>
        <a:buFont typeface="Arial"/>
        <a:buChar char="•"/>
        <a:defRPr sz="2800">
          <a:latin typeface="Calibri"/>
          <a:ea typeface="Calibri"/>
          <a:cs typeface="Calibri"/>
          <a:sym typeface="Calibri"/>
        </a:defRPr>
      </a:lvl3pPr>
      <a:lvl4pPr marL="1727200" indent="-355600">
        <a:lnSpc>
          <a:spcPct val="90000"/>
        </a:lnSpc>
        <a:spcBef>
          <a:spcPts val="1000"/>
        </a:spcBef>
        <a:buSzPct val="100000"/>
        <a:buFont typeface="Arial"/>
        <a:buChar char="•"/>
        <a:defRPr sz="2800">
          <a:latin typeface="Calibri"/>
          <a:ea typeface="Calibri"/>
          <a:cs typeface="Calibri"/>
          <a:sym typeface="Calibri"/>
        </a:defRPr>
      </a:lvl4pPr>
      <a:lvl5pPr marL="2184400" indent="-355600">
        <a:lnSpc>
          <a:spcPct val="90000"/>
        </a:lnSpc>
        <a:spcBef>
          <a:spcPts val="1000"/>
        </a:spcBef>
        <a:buSzPct val="100000"/>
        <a:buFont typeface="Arial"/>
        <a:buChar char="•"/>
        <a:defRPr sz="2800">
          <a:latin typeface="Calibri"/>
          <a:ea typeface="Calibri"/>
          <a:cs typeface="Calibri"/>
          <a:sym typeface="Calibri"/>
        </a:defRPr>
      </a:lvl5pPr>
      <a:lvl6pPr marL="2641600" indent="-355600">
        <a:lnSpc>
          <a:spcPct val="90000"/>
        </a:lnSpc>
        <a:spcBef>
          <a:spcPts val="1000"/>
        </a:spcBef>
        <a:buSzPct val="100000"/>
        <a:buFont typeface="Arial"/>
        <a:buChar char="•"/>
        <a:defRPr sz="2800">
          <a:latin typeface="Calibri"/>
          <a:ea typeface="Calibri"/>
          <a:cs typeface="Calibri"/>
          <a:sym typeface="Calibri"/>
        </a:defRPr>
      </a:lvl6pPr>
      <a:lvl7pPr marL="3098800" indent="-355600">
        <a:lnSpc>
          <a:spcPct val="90000"/>
        </a:lnSpc>
        <a:spcBef>
          <a:spcPts val="1000"/>
        </a:spcBef>
        <a:buSzPct val="100000"/>
        <a:buFont typeface="Arial"/>
        <a:buChar char="•"/>
        <a:defRPr sz="2800">
          <a:latin typeface="Calibri"/>
          <a:ea typeface="Calibri"/>
          <a:cs typeface="Calibri"/>
          <a:sym typeface="Calibri"/>
        </a:defRPr>
      </a:lvl7pPr>
      <a:lvl8pPr marL="3556000" indent="-355600">
        <a:lnSpc>
          <a:spcPct val="90000"/>
        </a:lnSpc>
        <a:spcBef>
          <a:spcPts val="1000"/>
        </a:spcBef>
        <a:buSzPct val="100000"/>
        <a:buFont typeface="Arial"/>
        <a:buChar char="•"/>
        <a:defRPr sz="2800">
          <a:latin typeface="Calibri"/>
          <a:ea typeface="Calibri"/>
          <a:cs typeface="Calibri"/>
          <a:sym typeface="Calibri"/>
        </a:defRPr>
      </a:lvl8pPr>
      <a:lvl9pPr marL="4013200" indent="-355600">
        <a:lnSpc>
          <a:spcPct val="90000"/>
        </a:lnSpc>
        <a:spcBef>
          <a:spcPts val="1000"/>
        </a:spcBef>
        <a:buSzPct val="100000"/>
        <a:buFont typeface="Arial"/>
        <a:buChar char="•"/>
        <a:defRPr sz="2800">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hyperlink" Target="http://www.abloy.fi/fi/abloy/abloyfi/yritys/" TargetMode="External"/><Relationship Id="rId2" Type="http://schemas.openxmlformats.org/officeDocument/2006/relationships/hyperlink" Target="http://www.abloy.fi/fi/abloy/abloyfi/yritys/uratarinat/" TargetMode="Externa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www.abloy.fi/fi/abloy/abloyfi/yritys/tyopaikat/"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4320" y="897545"/>
            <a:ext cx="9144000" cy="2387600"/>
          </a:xfrm>
          <a:noFill/>
          <a:ln>
            <a:noFill/>
          </a:ln>
        </p:spPr>
        <p:txBody>
          <a:bodyPr>
            <a:normAutofit/>
          </a:bodyPr>
          <a:lstStyle/>
          <a:p>
            <a:r>
              <a:rPr lang="en-US" b="1" dirty="0" smtClean="0">
                <a:latin typeface="Palatino Linotype" panose="02040502050505030304" pitchFamily="18" charset="0"/>
              </a:rPr>
              <a:t>Recruitment?</a:t>
            </a:r>
            <a:endParaRPr lang="fi-FI" dirty="0">
              <a:latin typeface="Palatino Linotype" panose="02040502050505030304" pitchFamily="18" charset="0"/>
            </a:endParaRPr>
          </a:p>
        </p:txBody>
      </p:sp>
      <p:grpSp>
        <p:nvGrpSpPr>
          <p:cNvPr id="3" name="Group 2"/>
          <p:cNvGrpSpPr/>
          <p:nvPr/>
        </p:nvGrpSpPr>
        <p:grpSpPr>
          <a:xfrm>
            <a:off x="1771632" y="4634247"/>
            <a:ext cx="8496342" cy="1104606"/>
            <a:chOff x="47268" y="3712933"/>
            <a:chExt cx="8496342" cy="1104606"/>
          </a:xfrm>
        </p:grpSpPr>
        <p:pic>
          <p:nvPicPr>
            <p:cNvPr id="4" name="Picture 3" descr="http://europa.eu/about-eu/basic-information/symbols/images/flag_yellow_high.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68" y="3712933"/>
              <a:ext cx="1644412" cy="1043885"/>
            </a:xfrm>
            <a:prstGeom prst="rect">
              <a:avLst/>
            </a:prstGeom>
            <a:noFill/>
            <a:ln>
              <a:noFill/>
            </a:ln>
          </p:spPr>
        </p:pic>
        <p:sp>
          <p:nvSpPr>
            <p:cNvPr id="5" name="Text Box 2"/>
            <p:cNvSpPr txBox="1">
              <a:spLocks noChangeArrowheads="1"/>
            </p:cNvSpPr>
            <p:nvPr/>
          </p:nvSpPr>
          <p:spPr bwMode="auto">
            <a:xfrm>
              <a:off x="1691680" y="3712933"/>
              <a:ext cx="4657725" cy="421005"/>
            </a:xfrm>
            <a:prstGeom prst="rect">
              <a:avLst/>
            </a:prstGeom>
            <a:noFill/>
            <a:ln w="9525">
              <a:noFill/>
              <a:miter lim="800000"/>
              <a:headEnd/>
              <a:tailEnd/>
            </a:ln>
          </p:spPr>
          <p:txBody>
            <a:bodyPr rot="0" vert="horz" wrap="square" lIns="91440" tIns="45720" rIns="91440" bIns="45720" anchor="t" anchorCtr="0">
              <a:noAutofit/>
            </a:bodyPr>
            <a:lstStyle/>
            <a:p>
              <a:pPr marL="457200" algn="ctr">
                <a:lnSpc>
                  <a:spcPct val="115000"/>
                </a:lnSpc>
                <a:spcAft>
                  <a:spcPts val="10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This project has received funding from the </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European Union’s Horizon 2020 research and innovation </a:t>
              </a:r>
              <a:r>
                <a:rPr lang="en-US" sz="1600" i="1" dirty="0" err="1">
                  <a:effectLst/>
                  <a:latin typeface="Times New Roman" panose="02020603050405020304" pitchFamily="18" charset="0"/>
                  <a:ea typeface="Calibri" panose="020F0502020204030204" pitchFamily="34" charset="0"/>
                  <a:cs typeface="Times New Roman" panose="02020603050405020304" pitchFamily="18" charset="0"/>
                </a:rPr>
                <a:t>programme</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under grant agreement No 665100</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6839698" y="3712933"/>
              <a:ext cx="1703912" cy="1104606"/>
            </a:xfrm>
            <a:prstGeom prst="rect">
              <a:avLst/>
            </a:prstGeom>
          </p:spPr>
        </p:pic>
      </p:grpSp>
      <p:sp>
        <p:nvSpPr>
          <p:cNvPr id="16" name="Frame 15"/>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857250 w 12192000"/>
              <a:gd name="connsiteY5" fmla="*/ 85725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857250 w 12192000"/>
              <a:gd name="connsiteY9" fmla="*/ 85725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31930 w 12192000"/>
              <a:gd name="connsiteY7" fmla="*/ 64579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20500 w 12192000"/>
              <a:gd name="connsiteY7" fmla="*/ 6343650 h 6858000"/>
              <a:gd name="connsiteX8" fmla="*/ 11334750 w 12192000"/>
              <a:gd name="connsiteY8" fmla="*/ 857250 h 6858000"/>
              <a:gd name="connsiteX9" fmla="*/ 480060 w 12192000"/>
              <a:gd name="connsiteY9" fmla="*/ 4572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480060" y="457200"/>
                </a:moveTo>
                <a:lnTo>
                  <a:pt x="857250" y="6000750"/>
                </a:lnTo>
                <a:lnTo>
                  <a:pt x="11620500" y="6343650"/>
                </a:lnTo>
                <a:lnTo>
                  <a:pt x="11334750" y="857250"/>
                </a:lnTo>
                <a:lnTo>
                  <a:pt x="480060" y="457200"/>
                </a:lnTo>
                <a:close/>
              </a:path>
            </a:pathLst>
          </a:cu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pic>
        <p:nvPicPr>
          <p:cNvPr id="8" name="image1.png" descr="ABLOY suojaa ihmisiä, omaisuutta sekä liiketoimintaa - ABLOY OY"/>
          <p:cNvPicPr/>
          <p:nvPr/>
        </p:nvPicPr>
        <p:blipFill>
          <a:blip r:embed="rId4">
            <a:extLst/>
          </a:blip>
          <a:stretch>
            <a:fillRect/>
          </a:stretch>
        </p:blipFill>
        <p:spPr>
          <a:xfrm>
            <a:off x="8505849" y="1310380"/>
            <a:ext cx="1762125" cy="304801"/>
          </a:xfrm>
          <a:prstGeom prst="rect">
            <a:avLst/>
          </a:prstGeom>
          <a:ln w="12700">
            <a:miter lim="400000"/>
          </a:ln>
        </p:spPr>
      </p:pic>
      <p:sp>
        <p:nvSpPr>
          <p:cNvPr id="9" name="Shape 50"/>
          <p:cNvSpPr>
            <a:spLocks noGrp="1"/>
          </p:cNvSpPr>
          <p:nvPr>
            <p:ph type="body" idx="1"/>
          </p:nvPr>
        </p:nvSpPr>
        <p:spPr>
          <a:xfrm>
            <a:off x="1688122" y="3454379"/>
            <a:ext cx="9144001" cy="1655761"/>
          </a:xfrm>
          <a:prstGeom prst="rect">
            <a:avLst/>
          </a:prstGeom>
        </p:spPr>
        <p:txBody>
          <a:bodyPr/>
          <a:lstStyle>
            <a:lvl1pPr algn="l">
              <a:defRPr>
                <a:latin typeface="Palatino Linotype"/>
                <a:ea typeface="Palatino Linotype"/>
                <a:cs typeface="Palatino Linotype"/>
                <a:sym typeface="Palatino Linotype"/>
              </a:defRPr>
            </a:lvl1pPr>
          </a:lstStyle>
          <a:p>
            <a:pPr lvl="0" algn="ctr">
              <a:defRPr sz="1800"/>
            </a:pPr>
            <a:r>
              <a:rPr sz="2400" dirty="0" err="1"/>
              <a:t>Abloy</a:t>
            </a:r>
            <a:r>
              <a:rPr sz="2400" dirty="0"/>
              <a:t> Oy is recruiting new staff. Each one of the class is going to apply a position at </a:t>
            </a:r>
            <a:r>
              <a:rPr sz="2400" dirty="0" err="1"/>
              <a:t>Abloy</a:t>
            </a:r>
            <a:r>
              <a:rPr sz="2400" dirty="0"/>
              <a:t>.</a:t>
            </a: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035" y="623364"/>
            <a:ext cx="2162175" cy="1400175"/>
          </a:xfrm>
          <a:prstGeom prst="rect">
            <a:avLst/>
          </a:prstGeom>
        </p:spPr>
      </p:pic>
    </p:spTree>
    <p:extLst>
      <p:ext uri="{BB962C8B-B14F-4D97-AF65-F5344CB8AC3E}">
        <p14:creationId xmlns:p14="http://schemas.microsoft.com/office/powerpoint/2010/main" val="26873373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a:spLocks noGrp="1"/>
          </p:cNvSpPr>
          <p:nvPr>
            <p:ph type="body" idx="1"/>
          </p:nvPr>
        </p:nvSpPr>
        <p:spPr>
          <a:xfrm>
            <a:off x="794657" y="359228"/>
            <a:ext cx="10515601" cy="6204857"/>
          </a:xfrm>
          <a:prstGeom prst="rect">
            <a:avLst/>
          </a:prstGeom>
        </p:spPr>
        <p:txBody>
          <a:bodyPr/>
          <a:lstStyle/>
          <a:p>
            <a:pPr marL="0" lvl="0" indent="0" defTabSz="813816">
              <a:lnSpc>
                <a:spcPct val="72000"/>
              </a:lnSpc>
              <a:spcBef>
                <a:spcPts val="800"/>
              </a:spcBef>
              <a:buSzTx/>
              <a:buNone/>
              <a:defRPr sz="1800"/>
            </a:pPr>
            <a:r>
              <a:rPr sz="2848">
                <a:latin typeface="Palatino Linotype"/>
                <a:ea typeface="Palatino Linotype"/>
                <a:cs typeface="Palatino Linotype"/>
                <a:sym typeface="Palatino Linotype"/>
              </a:rPr>
              <a:t>Find out what kind of education is needed. Prepare an application and send it electronically to the teacher who collects all of them and submits them to Abloy. The application must address the following issues.</a:t>
            </a:r>
            <a:endParaRPr sz="2046"/>
          </a:p>
          <a:p>
            <a:pPr marL="0" lvl="0" indent="0" defTabSz="813816">
              <a:lnSpc>
                <a:spcPct val="72000"/>
              </a:lnSpc>
              <a:spcBef>
                <a:spcPts val="800"/>
              </a:spcBef>
              <a:buSzTx/>
              <a:buNone/>
              <a:defRPr sz="1800"/>
            </a:pPr>
            <a:endParaRPr sz="3382">
              <a:latin typeface="Palatino Linotype"/>
              <a:ea typeface="Palatino Linotype"/>
              <a:cs typeface="Palatino Linotype"/>
              <a:sym typeface="Palatino Linotype"/>
            </a:endParaRPr>
          </a:p>
          <a:p>
            <a:pPr marL="203454" lvl="0" indent="-203454" defTabSz="813816">
              <a:lnSpc>
                <a:spcPct val="72000"/>
              </a:lnSpc>
              <a:spcBef>
                <a:spcPts val="800"/>
              </a:spcBef>
              <a:defRPr sz="1800"/>
            </a:pPr>
            <a:r>
              <a:rPr sz="2046">
                <a:latin typeface="Palatino Linotype"/>
                <a:ea typeface="Palatino Linotype"/>
                <a:cs typeface="Palatino Linotype"/>
                <a:sym typeface="Palatino Linotype"/>
              </a:rPr>
              <a:t>Personal information</a:t>
            </a:r>
            <a:endParaRPr sz="2046"/>
          </a:p>
          <a:p>
            <a:pPr marL="203454" lvl="0" indent="-203454" defTabSz="813816">
              <a:lnSpc>
                <a:spcPct val="72000"/>
              </a:lnSpc>
              <a:spcBef>
                <a:spcPts val="800"/>
              </a:spcBef>
              <a:defRPr sz="1800"/>
            </a:pPr>
            <a:r>
              <a:rPr sz="2046">
                <a:latin typeface="Palatino Linotype"/>
                <a:ea typeface="Palatino Linotype"/>
                <a:cs typeface="Palatino Linotype"/>
                <a:sym typeface="Palatino Linotype"/>
              </a:rPr>
              <a:t>Position you are interested in</a:t>
            </a:r>
            <a:endParaRPr sz="2046"/>
          </a:p>
          <a:p>
            <a:pPr marL="203454" lvl="0" indent="-203454" defTabSz="813816">
              <a:lnSpc>
                <a:spcPct val="72000"/>
              </a:lnSpc>
              <a:spcBef>
                <a:spcPts val="800"/>
              </a:spcBef>
              <a:defRPr sz="1800"/>
            </a:pPr>
            <a:r>
              <a:rPr sz="2046">
                <a:latin typeface="Palatino Linotype"/>
                <a:ea typeface="Palatino Linotype"/>
                <a:cs typeface="Palatino Linotype"/>
                <a:sym typeface="Palatino Linotype"/>
              </a:rPr>
              <a:t>Your willingness to work abroad</a:t>
            </a:r>
            <a:endParaRPr sz="2046"/>
          </a:p>
          <a:p>
            <a:pPr marL="203454" lvl="0" indent="-203454" defTabSz="813816">
              <a:lnSpc>
                <a:spcPct val="72000"/>
              </a:lnSpc>
              <a:spcBef>
                <a:spcPts val="800"/>
              </a:spcBef>
              <a:defRPr sz="1800"/>
            </a:pPr>
            <a:r>
              <a:rPr sz="2046">
                <a:latin typeface="Palatino Linotype"/>
                <a:ea typeface="Palatino Linotype"/>
                <a:cs typeface="Palatino Linotype"/>
                <a:sym typeface="Palatino Linotype"/>
              </a:rPr>
              <a:t>Former work experience abroad, if any.</a:t>
            </a:r>
            <a:endParaRPr sz="2046"/>
          </a:p>
          <a:p>
            <a:pPr marL="203454" lvl="0" indent="-203454" defTabSz="813816">
              <a:lnSpc>
                <a:spcPct val="72000"/>
              </a:lnSpc>
              <a:spcBef>
                <a:spcPts val="800"/>
              </a:spcBef>
              <a:defRPr sz="1800"/>
            </a:pPr>
            <a:r>
              <a:rPr sz="2046">
                <a:latin typeface="Palatino Linotype"/>
                <a:ea typeface="Palatino Linotype"/>
                <a:cs typeface="Palatino Linotype"/>
                <a:sym typeface="Palatino Linotype"/>
              </a:rPr>
              <a:t>Specify the date when you can start working</a:t>
            </a:r>
            <a:endParaRPr sz="2046"/>
          </a:p>
          <a:p>
            <a:pPr marL="203454" lvl="0" indent="-203454" defTabSz="813816">
              <a:lnSpc>
                <a:spcPct val="72000"/>
              </a:lnSpc>
              <a:spcBef>
                <a:spcPts val="800"/>
              </a:spcBef>
              <a:defRPr sz="1800"/>
            </a:pPr>
            <a:r>
              <a:rPr sz="2046">
                <a:latin typeface="Palatino Linotype"/>
                <a:ea typeface="Palatino Linotype"/>
                <a:cs typeface="Palatino Linotype"/>
                <a:sym typeface="Palatino Linotype"/>
              </a:rPr>
              <a:t>Former work experience at Abloy, if any.</a:t>
            </a:r>
            <a:endParaRPr sz="2046"/>
          </a:p>
          <a:p>
            <a:pPr marL="203454" lvl="0" indent="-203454" defTabSz="813816">
              <a:lnSpc>
                <a:spcPct val="72000"/>
              </a:lnSpc>
              <a:spcBef>
                <a:spcPts val="800"/>
              </a:spcBef>
              <a:defRPr sz="1800"/>
            </a:pPr>
            <a:r>
              <a:rPr sz="2046">
                <a:latin typeface="Palatino Linotype"/>
                <a:ea typeface="Palatino Linotype"/>
                <a:cs typeface="Palatino Linotype"/>
                <a:sym typeface="Palatino Linotype"/>
              </a:rPr>
              <a:t>Education</a:t>
            </a:r>
            <a:endParaRPr sz="2046"/>
          </a:p>
          <a:p>
            <a:pPr marL="203454" lvl="0" indent="-203454" defTabSz="813816">
              <a:lnSpc>
                <a:spcPct val="72000"/>
              </a:lnSpc>
              <a:spcBef>
                <a:spcPts val="800"/>
              </a:spcBef>
              <a:defRPr sz="1800"/>
            </a:pPr>
            <a:r>
              <a:rPr sz="2046">
                <a:latin typeface="Palatino Linotype"/>
                <a:ea typeface="Palatino Linotype"/>
                <a:cs typeface="Palatino Linotype"/>
                <a:sym typeface="Palatino Linotype"/>
              </a:rPr>
              <a:t>Work experience</a:t>
            </a:r>
            <a:endParaRPr sz="2046"/>
          </a:p>
          <a:p>
            <a:pPr marL="203454" lvl="0" indent="-203454" defTabSz="813816">
              <a:lnSpc>
                <a:spcPct val="72000"/>
              </a:lnSpc>
              <a:spcBef>
                <a:spcPts val="800"/>
              </a:spcBef>
              <a:defRPr sz="1800"/>
            </a:pPr>
            <a:r>
              <a:rPr sz="2046">
                <a:latin typeface="Palatino Linotype"/>
                <a:ea typeface="Palatino Linotype"/>
                <a:cs typeface="Palatino Linotype"/>
                <a:sym typeface="Palatino Linotype"/>
              </a:rPr>
              <a:t>Short description of you</a:t>
            </a:r>
            <a:endParaRPr sz="2046"/>
          </a:p>
          <a:p>
            <a:pPr marL="203454" lvl="0" indent="-203454" defTabSz="813816">
              <a:lnSpc>
                <a:spcPct val="72000"/>
              </a:lnSpc>
              <a:spcBef>
                <a:spcPts val="800"/>
              </a:spcBef>
              <a:defRPr sz="1800"/>
            </a:pPr>
            <a:r>
              <a:rPr sz="2046">
                <a:latin typeface="Palatino Linotype"/>
                <a:ea typeface="Palatino Linotype"/>
                <a:cs typeface="Palatino Linotype"/>
                <a:sym typeface="Palatino Linotype"/>
              </a:rPr>
              <a:t>Your strengths and knowledge for the position</a:t>
            </a:r>
            <a:endParaRPr sz="2046"/>
          </a:p>
          <a:p>
            <a:pPr marL="203454" lvl="0" indent="-203454" defTabSz="813816">
              <a:lnSpc>
                <a:spcPct val="72000"/>
              </a:lnSpc>
              <a:spcBef>
                <a:spcPts val="800"/>
              </a:spcBef>
              <a:defRPr sz="1800"/>
            </a:pPr>
            <a:r>
              <a:rPr sz="2046">
                <a:latin typeface="Palatino Linotype"/>
                <a:ea typeface="Palatino Linotype"/>
                <a:cs typeface="Palatino Linotype"/>
                <a:sym typeface="Palatino Linotype"/>
              </a:rPr>
              <a:t>Salary requirement</a:t>
            </a:r>
          </a:p>
        </p:txBody>
      </p:sp>
      <p:pic>
        <p:nvPicPr>
          <p:cNvPr id="58" name="image4.jpg" descr="C:\Users\kvaanane\Desktop\Multico_sininen-teksti-RGB.jpg"/>
          <p:cNvPicPr/>
          <p:nvPr/>
        </p:nvPicPr>
        <p:blipFill>
          <a:blip r:embed="rId2">
            <a:extLst/>
          </a:blip>
          <a:stretch>
            <a:fillRect/>
          </a:stretch>
        </p:blipFill>
        <p:spPr>
          <a:xfrm>
            <a:off x="8269376" y="5108800"/>
            <a:ext cx="2837816" cy="885826"/>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Shape 60"/>
          <p:cNvSpPr>
            <a:spLocks noGrp="1"/>
          </p:cNvSpPr>
          <p:nvPr>
            <p:ph type="title"/>
          </p:nvPr>
        </p:nvSpPr>
        <p:spPr>
          <a:xfrm>
            <a:off x="268376" y="-98366"/>
            <a:ext cx="11796762" cy="1325563"/>
          </a:xfrm>
          <a:prstGeom prst="rect">
            <a:avLst/>
          </a:prstGeom>
        </p:spPr>
        <p:txBody>
          <a:bodyPr/>
          <a:lstStyle>
            <a:lvl1pPr>
              <a:defRPr sz="4000">
                <a:latin typeface="Palatino Linotype"/>
                <a:ea typeface="Palatino Linotype"/>
                <a:cs typeface="Palatino Linotype"/>
                <a:sym typeface="Palatino Linotype"/>
              </a:defRPr>
            </a:lvl1pPr>
          </a:lstStyle>
          <a:p>
            <a:pPr lvl="0">
              <a:defRPr sz="1800"/>
            </a:pPr>
            <a:r>
              <a:rPr sz="4000"/>
              <a:t>The factory has the following stations and careers.</a:t>
            </a:r>
          </a:p>
        </p:txBody>
      </p:sp>
      <p:graphicFrame>
        <p:nvGraphicFramePr>
          <p:cNvPr id="61" name="Table 61"/>
          <p:cNvGraphicFramePr/>
          <p:nvPr/>
        </p:nvGraphicFramePr>
        <p:xfrm>
          <a:off x="397866" y="1020013"/>
          <a:ext cx="11371030" cy="4903094"/>
        </p:xfrm>
        <a:graphic>
          <a:graphicData uri="http://schemas.openxmlformats.org/drawingml/2006/table">
            <a:tbl>
              <a:tblPr firstRow="1" firstCol="1" bandRow="1">
                <a:tableStyleId>{4C3C2611-4C71-4FC5-86AE-919BDF0F9419}</a:tableStyleId>
              </a:tblPr>
              <a:tblGrid>
                <a:gridCol w="4081957">
                  <a:extLst>
                    <a:ext uri="{9D8B030D-6E8A-4147-A177-3AD203B41FA5}">
                      <a16:colId xmlns:a16="http://schemas.microsoft.com/office/drawing/2014/main" xmlns="" val="20000"/>
                    </a:ext>
                  </a:extLst>
                </a:gridCol>
                <a:gridCol w="1654757">
                  <a:extLst>
                    <a:ext uri="{9D8B030D-6E8A-4147-A177-3AD203B41FA5}">
                      <a16:colId xmlns:a16="http://schemas.microsoft.com/office/drawing/2014/main" xmlns="" val="20001"/>
                    </a:ext>
                  </a:extLst>
                </a:gridCol>
                <a:gridCol w="1332282">
                  <a:extLst>
                    <a:ext uri="{9D8B030D-6E8A-4147-A177-3AD203B41FA5}">
                      <a16:colId xmlns:a16="http://schemas.microsoft.com/office/drawing/2014/main" xmlns="" val="20002"/>
                    </a:ext>
                  </a:extLst>
                </a:gridCol>
                <a:gridCol w="4302034">
                  <a:extLst>
                    <a:ext uri="{9D8B030D-6E8A-4147-A177-3AD203B41FA5}">
                      <a16:colId xmlns:a16="http://schemas.microsoft.com/office/drawing/2014/main" xmlns="" val="20003"/>
                    </a:ext>
                  </a:extLst>
                </a:gridCol>
              </a:tblGrid>
              <a:tr h="609503">
                <a:tc>
                  <a:txBody>
                    <a:bodyPr/>
                    <a:lstStyle/>
                    <a:p>
                      <a:pPr lvl="0" algn="l">
                        <a:lnSpc>
                          <a:spcPct val="107000"/>
                        </a:lnSpc>
                        <a:spcBef>
                          <a:spcPts val="500"/>
                        </a:spcBef>
                        <a:defRPr sz="1800" b="0" i="0">
                          <a:solidFill>
                            <a:srgbClr val="000000"/>
                          </a:solidFill>
                        </a:defRPr>
                      </a:pPr>
                      <a:r>
                        <a:rPr sz="2000" b="1">
                          <a:solidFill>
                            <a:srgbClr val="FFFFFF"/>
                          </a:solidFill>
                          <a:uFill>
                            <a:solidFill/>
                          </a:uFill>
                          <a:latin typeface="Palatino Linotype"/>
                          <a:ea typeface="Palatino Linotype"/>
                          <a:cs typeface="Palatino Linotype"/>
                          <a:sym typeface="Palatino Linotype"/>
                        </a:rPr>
                        <a:t>Department</a:t>
                      </a:r>
                    </a:p>
                  </a:txBody>
                  <a:tcPr marL="50800" marR="50800" marT="50800" marB="50800" anchor="ctr" horzOverflow="overflow"/>
                </a:tc>
                <a:tc>
                  <a:txBody>
                    <a:bodyPr/>
                    <a:lstStyle/>
                    <a:p>
                      <a:pPr lvl="0" algn="l">
                        <a:lnSpc>
                          <a:spcPct val="107000"/>
                        </a:lnSpc>
                        <a:spcBef>
                          <a:spcPts val="500"/>
                        </a:spcBef>
                        <a:defRPr sz="1800" b="0" i="0">
                          <a:solidFill>
                            <a:srgbClr val="000000"/>
                          </a:solidFill>
                        </a:defRPr>
                      </a:pPr>
                      <a:r>
                        <a:rPr sz="2000" b="1">
                          <a:solidFill>
                            <a:srgbClr val="FFFFFF"/>
                          </a:solidFill>
                          <a:uFill>
                            <a:solidFill/>
                          </a:uFill>
                          <a:latin typeface="Palatino Linotype"/>
                          <a:ea typeface="Palatino Linotype"/>
                          <a:cs typeface="Palatino Linotype"/>
                          <a:sym typeface="Palatino Linotype"/>
                        </a:rPr>
                        <a:t>Title</a:t>
                      </a:r>
                    </a:p>
                  </a:txBody>
                  <a:tcPr marL="50800" marR="50800" marT="50800" marB="50800" anchor="ctr" horzOverflow="overflow"/>
                </a:tc>
                <a:tc>
                  <a:txBody>
                    <a:bodyPr/>
                    <a:lstStyle/>
                    <a:p>
                      <a:pPr lvl="0" algn="l">
                        <a:lnSpc>
                          <a:spcPct val="107000"/>
                        </a:lnSpc>
                        <a:spcBef>
                          <a:spcPts val="500"/>
                        </a:spcBef>
                        <a:defRPr sz="1800" b="0" i="0">
                          <a:solidFill>
                            <a:srgbClr val="000000"/>
                          </a:solidFill>
                        </a:defRPr>
                      </a:pPr>
                      <a:r>
                        <a:rPr sz="2000" b="1">
                          <a:solidFill>
                            <a:srgbClr val="FFFFFF"/>
                          </a:solidFill>
                          <a:uFill>
                            <a:solidFill/>
                          </a:uFill>
                          <a:latin typeface="Palatino Linotype"/>
                          <a:ea typeface="Palatino Linotype"/>
                          <a:cs typeface="Palatino Linotype"/>
                          <a:sym typeface="Palatino Linotype"/>
                        </a:rPr>
                        <a:t>Title</a:t>
                      </a:r>
                    </a:p>
                  </a:txBody>
                  <a:tcPr marL="50800" marR="50800" marT="50800" marB="50800" anchor="ctr" horzOverflow="overflow"/>
                </a:tc>
                <a:tc>
                  <a:txBody>
                    <a:bodyPr/>
                    <a:lstStyle/>
                    <a:p>
                      <a:pPr lvl="0" algn="l">
                        <a:lnSpc>
                          <a:spcPct val="107000"/>
                        </a:lnSpc>
                        <a:spcBef>
                          <a:spcPts val="800"/>
                        </a:spcBef>
                        <a:defRPr sz="1800" b="0" i="0">
                          <a:solidFill>
                            <a:srgbClr val="000000"/>
                          </a:solidFill>
                        </a:defRPr>
                      </a:pPr>
                      <a:r>
                        <a:rPr sz="2000" b="1">
                          <a:solidFill>
                            <a:srgbClr val="FFFFFF"/>
                          </a:solidFill>
                          <a:latin typeface="Palatino Linotype"/>
                          <a:ea typeface="Palatino Linotype"/>
                          <a:cs typeface="Palatino Linotype"/>
                          <a:sym typeface="Palatino Linotype"/>
                        </a:rPr>
                        <a:t> Inquiry at school</a:t>
                      </a:r>
                    </a:p>
                  </a:txBody>
                  <a:tcPr marL="0" marR="0" marT="0" marB="0" anchor="ctr" horzOverflow="overflow"/>
                </a:tc>
                <a:extLst>
                  <a:ext uri="{0D108BD9-81ED-4DB2-BD59-A6C34878D82A}">
                    <a16:rowId xmlns:a16="http://schemas.microsoft.com/office/drawing/2014/main" xmlns="" val="10000"/>
                  </a:ext>
                </a:extLst>
              </a:tr>
              <a:tr h="1156858">
                <a:tc>
                  <a:txBody>
                    <a:bodyPr/>
                    <a:lstStyle/>
                    <a:p>
                      <a:pPr lvl="0" algn="l">
                        <a:lnSpc>
                          <a:spcPct val="107000"/>
                        </a:lnSpc>
                        <a:spcBef>
                          <a:spcPts val="500"/>
                        </a:spcBef>
                        <a:defRPr sz="1800" b="0" i="0">
                          <a:solidFill>
                            <a:srgbClr val="000000"/>
                          </a:solidFill>
                        </a:defRPr>
                      </a:pPr>
                      <a:r>
                        <a:rPr sz="2000" b="1" i="1">
                          <a:solidFill>
                            <a:srgbClr val="FFFFFF"/>
                          </a:solidFill>
                          <a:uFill>
                            <a:solidFill/>
                          </a:uFill>
                          <a:latin typeface="Palatino Linotype"/>
                          <a:ea typeface="Palatino Linotype"/>
                          <a:cs typeface="Palatino Linotype"/>
                          <a:sym typeface="Palatino Linotype"/>
                        </a:rPr>
                        <a:t>Component production, prototype production and tool department</a:t>
                      </a:r>
                    </a:p>
                  </a:txBody>
                  <a:tcPr marL="50800" marR="50800" marT="50800" marB="50800" anchor="ctr" horzOverflow="overflow"/>
                </a:tc>
                <a:tc>
                  <a:txBody>
                    <a:bodyPr/>
                    <a:lstStyle/>
                    <a:p>
                      <a:pPr lvl="0" algn="l">
                        <a:lnSpc>
                          <a:spcPct val="107000"/>
                        </a:lnSpc>
                        <a:spcBef>
                          <a:spcPts val="500"/>
                        </a:spcBef>
                        <a:defRPr sz="1800" b="0" i="0"/>
                      </a:pPr>
                      <a:r>
                        <a:rPr sz="2000" b="1" i="1">
                          <a:uFill>
                            <a:solidFill/>
                          </a:uFill>
                          <a:latin typeface="Palatino Linotype"/>
                          <a:ea typeface="Palatino Linotype"/>
                          <a:cs typeface="Palatino Linotype"/>
                          <a:sym typeface="Palatino Linotype"/>
                        </a:rPr>
                        <a:t>Prototype producer</a:t>
                      </a:r>
                    </a:p>
                  </a:txBody>
                  <a:tcPr marL="50800" marR="50800" marT="50800" marB="50800" anchor="ctr" horzOverflow="overflow"/>
                </a:tc>
                <a:tc>
                  <a:txBody>
                    <a:bodyPr/>
                    <a:lstStyle/>
                    <a:p>
                      <a:pPr lvl="0" algn="l">
                        <a:lnSpc>
                          <a:spcPct val="107000"/>
                        </a:lnSpc>
                        <a:spcBef>
                          <a:spcPts val="500"/>
                        </a:spcBef>
                        <a:defRPr sz="1800" b="0" i="0"/>
                      </a:pPr>
                      <a:r>
                        <a:rPr sz="2000" b="1" i="1">
                          <a:uFill>
                            <a:solidFill/>
                          </a:uFill>
                          <a:latin typeface="Palatino Linotype"/>
                          <a:ea typeface="Palatino Linotype"/>
                          <a:cs typeface="Palatino Linotype"/>
                          <a:sym typeface="Palatino Linotype"/>
                        </a:rPr>
                        <a:t>Machinist</a:t>
                      </a:r>
                    </a:p>
                  </a:txBody>
                  <a:tcPr marL="50800" marR="50800" marT="50800" marB="50800" anchor="ctr" horzOverflow="overflow"/>
                </a:tc>
                <a:tc>
                  <a:txBody>
                    <a:bodyPr/>
                    <a:lstStyle/>
                    <a:p>
                      <a:pPr lvl="0" algn="l">
                        <a:lnSpc>
                          <a:spcPct val="107000"/>
                        </a:lnSpc>
                        <a:spcBef>
                          <a:spcPts val="800"/>
                        </a:spcBef>
                        <a:defRPr sz="1800" b="0" i="0"/>
                      </a:pPr>
                      <a:r>
                        <a:rPr sz="2000" b="1" i="1">
                          <a:latin typeface="Palatino Linotype"/>
                          <a:ea typeface="Palatino Linotype"/>
                          <a:cs typeface="Palatino Linotype"/>
                          <a:sym typeface="Palatino Linotype"/>
                        </a:rPr>
                        <a:t>Practice 3d-modelling with online tool (e.g. tinkercad, sketchup)</a:t>
                      </a:r>
                    </a:p>
                  </a:txBody>
                  <a:tcPr marL="0" marR="0" marT="0" marB="0" anchor="ctr" horzOverflow="overflow"/>
                </a:tc>
                <a:extLst>
                  <a:ext uri="{0D108BD9-81ED-4DB2-BD59-A6C34878D82A}">
                    <a16:rowId xmlns:a16="http://schemas.microsoft.com/office/drawing/2014/main" xmlns="" val="10001"/>
                  </a:ext>
                </a:extLst>
              </a:tr>
              <a:tr h="956256">
                <a:tc>
                  <a:txBody>
                    <a:bodyPr/>
                    <a:lstStyle/>
                    <a:p>
                      <a:pPr lvl="0" algn="l">
                        <a:lnSpc>
                          <a:spcPct val="107000"/>
                        </a:lnSpc>
                        <a:spcBef>
                          <a:spcPts val="500"/>
                        </a:spcBef>
                        <a:defRPr sz="1800" b="0" i="0">
                          <a:solidFill>
                            <a:srgbClr val="000000"/>
                          </a:solidFill>
                        </a:defRPr>
                      </a:pPr>
                      <a:r>
                        <a:rPr sz="2000" b="1" i="1">
                          <a:solidFill>
                            <a:srgbClr val="FFFFFF"/>
                          </a:solidFill>
                          <a:uFill>
                            <a:solidFill/>
                          </a:uFill>
                          <a:latin typeface="Palatino Linotype"/>
                          <a:ea typeface="Palatino Linotype"/>
                          <a:cs typeface="Palatino Linotype"/>
                          <a:sym typeface="Palatino Linotype"/>
                        </a:rPr>
                        <a:t>Component production, sheet metal work centre</a:t>
                      </a:r>
                    </a:p>
                  </a:txBody>
                  <a:tcPr marL="50800" marR="50800" marT="50800" marB="50800" anchor="ctr" horzOverflow="overflow"/>
                </a:tc>
                <a:tc>
                  <a:txBody>
                    <a:bodyPr/>
                    <a:lstStyle/>
                    <a:p>
                      <a:pPr lvl="0" algn="l">
                        <a:lnSpc>
                          <a:spcPct val="107000"/>
                        </a:lnSpc>
                        <a:spcBef>
                          <a:spcPts val="500"/>
                        </a:spcBef>
                        <a:defRPr sz="1800" b="0" i="0"/>
                      </a:pPr>
                      <a:r>
                        <a:rPr sz="2000" b="1" i="1">
                          <a:uFill>
                            <a:solidFill/>
                          </a:uFill>
                          <a:latin typeface="Palatino Linotype"/>
                          <a:ea typeface="Palatino Linotype"/>
                          <a:cs typeface="Palatino Linotype"/>
                          <a:sym typeface="Palatino Linotype"/>
                        </a:rPr>
                        <a:t>Machinist</a:t>
                      </a:r>
                    </a:p>
                  </a:txBody>
                  <a:tcPr marL="50800" marR="50800" marT="50800" marB="50800" anchor="ctr" horzOverflow="overflow"/>
                </a:tc>
                <a:tc>
                  <a:txBody>
                    <a:bodyPr/>
                    <a:lstStyle/>
                    <a:p>
                      <a:pPr lvl="0" algn="l">
                        <a:lnSpc>
                          <a:spcPct val="107000"/>
                        </a:lnSpc>
                        <a:spcBef>
                          <a:spcPts val="500"/>
                        </a:spcBef>
                        <a:defRPr sz="1800" b="0" i="0"/>
                      </a:pPr>
                      <a:r>
                        <a:rPr sz="2000" b="1" i="1">
                          <a:uFill>
                            <a:solidFill/>
                          </a:uFill>
                          <a:latin typeface="Palatino Linotype"/>
                          <a:ea typeface="Palatino Linotype"/>
                          <a:cs typeface="Palatino Linotype"/>
                          <a:sym typeface="Palatino Linotype"/>
                        </a:rPr>
                        <a:t> </a:t>
                      </a:r>
                    </a:p>
                  </a:txBody>
                  <a:tcPr marL="50800" marR="50800" marT="50800" marB="50800" anchor="b" horzOverflow="overflow"/>
                </a:tc>
                <a:tc>
                  <a:txBody>
                    <a:bodyPr/>
                    <a:lstStyle/>
                    <a:p>
                      <a:pPr lvl="0" algn="l">
                        <a:lnSpc>
                          <a:spcPct val="107000"/>
                        </a:lnSpc>
                        <a:spcBef>
                          <a:spcPts val="800"/>
                        </a:spcBef>
                        <a:defRPr sz="1800" b="0" i="0"/>
                      </a:pPr>
                      <a:r>
                        <a:rPr b="1" i="1">
                          <a:latin typeface="Palatino Linotype"/>
                          <a:ea typeface="Palatino Linotype"/>
                          <a:cs typeface="Palatino Linotype"/>
                          <a:sym typeface="Palatino Linotype"/>
                        </a:rPr>
                        <a:t>Getting information about properties of metals. Build simple lock out of metal.</a:t>
                      </a:r>
                    </a:p>
                  </a:txBody>
                  <a:tcPr marL="0" marR="0" marT="0" marB="0" anchor="ctr" horzOverflow="overflow"/>
                </a:tc>
                <a:extLst>
                  <a:ext uri="{0D108BD9-81ED-4DB2-BD59-A6C34878D82A}">
                    <a16:rowId xmlns:a16="http://schemas.microsoft.com/office/drawing/2014/main" xmlns="" val="10002"/>
                  </a:ext>
                </a:extLst>
              </a:tr>
              <a:tr h="801951">
                <a:tc>
                  <a:txBody>
                    <a:bodyPr/>
                    <a:lstStyle/>
                    <a:p>
                      <a:pPr lvl="0" algn="l">
                        <a:lnSpc>
                          <a:spcPct val="107000"/>
                        </a:lnSpc>
                        <a:spcBef>
                          <a:spcPts val="500"/>
                        </a:spcBef>
                        <a:defRPr sz="1800" b="0" i="0">
                          <a:solidFill>
                            <a:srgbClr val="000000"/>
                          </a:solidFill>
                        </a:defRPr>
                      </a:pPr>
                      <a:r>
                        <a:rPr sz="2000" b="1" i="1">
                          <a:solidFill>
                            <a:srgbClr val="FFFFFF"/>
                          </a:solidFill>
                          <a:uFill>
                            <a:solidFill/>
                          </a:uFill>
                          <a:latin typeface="Palatino Linotype"/>
                          <a:ea typeface="Palatino Linotype"/>
                          <a:cs typeface="Palatino Linotype"/>
                          <a:sym typeface="Palatino Linotype"/>
                        </a:rPr>
                        <a:t>Component production, CNC-machining</a:t>
                      </a:r>
                    </a:p>
                  </a:txBody>
                  <a:tcPr marL="50800" marR="50800" marT="50800" marB="50800" anchor="ctr" horzOverflow="overflow"/>
                </a:tc>
                <a:tc>
                  <a:txBody>
                    <a:bodyPr/>
                    <a:lstStyle/>
                    <a:p>
                      <a:pPr lvl="0" algn="l">
                        <a:lnSpc>
                          <a:spcPct val="107000"/>
                        </a:lnSpc>
                        <a:spcBef>
                          <a:spcPts val="500"/>
                        </a:spcBef>
                        <a:defRPr sz="1800" b="0" i="0"/>
                      </a:pPr>
                      <a:r>
                        <a:rPr sz="2000" b="1" i="1">
                          <a:uFill>
                            <a:solidFill/>
                          </a:uFill>
                          <a:latin typeface="Palatino Linotype"/>
                          <a:ea typeface="Palatino Linotype"/>
                          <a:cs typeface="Palatino Linotype"/>
                          <a:sym typeface="Palatino Linotype"/>
                        </a:rPr>
                        <a:t>CNC-machinist</a:t>
                      </a:r>
                    </a:p>
                  </a:txBody>
                  <a:tcPr marL="50800" marR="50800" marT="50800" marB="50800" anchor="ctr" horzOverflow="overflow"/>
                </a:tc>
                <a:tc>
                  <a:txBody>
                    <a:bodyPr/>
                    <a:lstStyle/>
                    <a:p>
                      <a:pPr lvl="0" algn="l">
                        <a:lnSpc>
                          <a:spcPct val="107000"/>
                        </a:lnSpc>
                        <a:spcBef>
                          <a:spcPts val="500"/>
                        </a:spcBef>
                        <a:defRPr sz="1800" b="0" i="0"/>
                      </a:pPr>
                      <a:r>
                        <a:rPr sz="2000" b="1" i="1">
                          <a:uFill>
                            <a:solidFill/>
                          </a:uFill>
                          <a:latin typeface="Palatino Linotype"/>
                          <a:ea typeface="Palatino Linotype"/>
                          <a:cs typeface="Palatino Linotype"/>
                          <a:sym typeface="Palatino Linotype"/>
                        </a:rPr>
                        <a:t> </a:t>
                      </a:r>
                    </a:p>
                  </a:txBody>
                  <a:tcPr marL="50800" marR="50800" marT="50800" marB="50800" anchor="b" horzOverflow="overflow"/>
                </a:tc>
                <a:tc>
                  <a:txBody>
                    <a:bodyPr/>
                    <a:lstStyle/>
                    <a:p>
                      <a:pPr lvl="0" algn="l">
                        <a:lnSpc>
                          <a:spcPct val="107000"/>
                        </a:lnSpc>
                        <a:spcBef>
                          <a:spcPts val="800"/>
                        </a:spcBef>
                        <a:defRPr sz="1800" b="0" i="0"/>
                      </a:pPr>
                      <a:r>
                        <a:rPr sz="2000" b="1" i="1">
                          <a:latin typeface="Palatino Linotype"/>
                          <a:ea typeface="Palatino Linotype"/>
                          <a:cs typeface="Palatino Linotype"/>
                          <a:sym typeface="Palatino Linotype"/>
                        </a:rPr>
                        <a:t>Practice 3d-modelling with online tool (e.g. tinkercad, sketchup)</a:t>
                      </a:r>
                    </a:p>
                  </a:txBody>
                  <a:tcPr marL="0" marR="0" marT="0" marB="0" anchor="ctr" horzOverflow="overflow"/>
                </a:tc>
                <a:extLst>
                  <a:ext uri="{0D108BD9-81ED-4DB2-BD59-A6C34878D82A}">
                    <a16:rowId xmlns:a16="http://schemas.microsoft.com/office/drawing/2014/main" xmlns="" val="10003"/>
                  </a:ext>
                </a:extLst>
              </a:tr>
              <a:tr h="576575">
                <a:tc>
                  <a:txBody>
                    <a:bodyPr/>
                    <a:lstStyle/>
                    <a:p>
                      <a:pPr lvl="0" algn="l">
                        <a:lnSpc>
                          <a:spcPct val="107000"/>
                        </a:lnSpc>
                        <a:spcBef>
                          <a:spcPts val="500"/>
                        </a:spcBef>
                        <a:defRPr sz="1800" b="0" i="0">
                          <a:solidFill>
                            <a:srgbClr val="000000"/>
                          </a:solidFill>
                        </a:defRPr>
                      </a:pPr>
                      <a:r>
                        <a:rPr sz="2000" b="1" i="1">
                          <a:solidFill>
                            <a:srgbClr val="FFFFFF"/>
                          </a:solidFill>
                          <a:uFill>
                            <a:solidFill/>
                          </a:uFill>
                          <a:latin typeface="Palatino Linotype"/>
                          <a:ea typeface="Palatino Linotype"/>
                          <a:cs typeface="Palatino Linotype"/>
                          <a:sym typeface="Palatino Linotype"/>
                        </a:rPr>
                        <a:t>Coating</a:t>
                      </a:r>
                    </a:p>
                  </a:txBody>
                  <a:tcPr marL="50800" marR="50800" marT="50800" marB="50800" anchor="ctr" horzOverflow="overflow"/>
                </a:tc>
                <a:tc>
                  <a:txBody>
                    <a:bodyPr/>
                    <a:lstStyle/>
                    <a:p>
                      <a:pPr lvl="0" algn="l">
                        <a:lnSpc>
                          <a:spcPct val="107000"/>
                        </a:lnSpc>
                        <a:spcBef>
                          <a:spcPts val="500"/>
                        </a:spcBef>
                        <a:defRPr sz="1800" b="0" i="0"/>
                      </a:pPr>
                      <a:r>
                        <a:rPr sz="2000" b="1" i="1">
                          <a:uFill>
                            <a:solidFill/>
                          </a:uFill>
                          <a:latin typeface="Palatino Linotype"/>
                          <a:ea typeface="Palatino Linotype"/>
                          <a:cs typeface="Palatino Linotype"/>
                          <a:sym typeface="Palatino Linotype"/>
                        </a:rPr>
                        <a:t>Laboratorian</a:t>
                      </a:r>
                    </a:p>
                  </a:txBody>
                  <a:tcPr marL="50800" marR="50800" marT="50800" marB="50800" anchor="ctr" horzOverflow="overflow"/>
                </a:tc>
                <a:tc>
                  <a:txBody>
                    <a:bodyPr/>
                    <a:lstStyle/>
                    <a:p>
                      <a:pPr lvl="0" algn="l">
                        <a:lnSpc>
                          <a:spcPct val="107000"/>
                        </a:lnSpc>
                        <a:spcBef>
                          <a:spcPts val="500"/>
                        </a:spcBef>
                        <a:defRPr sz="1800" b="0" i="0"/>
                      </a:pPr>
                      <a:r>
                        <a:rPr sz="2000" b="1" i="1">
                          <a:uFill>
                            <a:solidFill/>
                          </a:uFill>
                          <a:latin typeface="Palatino Linotype"/>
                          <a:ea typeface="Palatino Linotype"/>
                          <a:cs typeface="Palatino Linotype"/>
                          <a:sym typeface="Palatino Linotype"/>
                        </a:rPr>
                        <a:t> </a:t>
                      </a:r>
                    </a:p>
                  </a:txBody>
                  <a:tcPr marL="50800" marR="50800" marT="50800" marB="50800" anchor="b" horzOverflow="overflow"/>
                </a:tc>
                <a:tc>
                  <a:txBody>
                    <a:bodyPr/>
                    <a:lstStyle/>
                    <a:p>
                      <a:pPr lvl="0" algn="l">
                        <a:lnSpc>
                          <a:spcPct val="107000"/>
                        </a:lnSpc>
                        <a:spcBef>
                          <a:spcPts val="800"/>
                        </a:spcBef>
                        <a:defRPr sz="1800" b="0" i="0"/>
                      </a:pPr>
                      <a:r>
                        <a:rPr sz="2000" b="1" i="1">
                          <a:latin typeface="Palatino Linotype"/>
                          <a:ea typeface="Palatino Linotype"/>
                          <a:cs typeface="Palatino Linotype"/>
                          <a:sym typeface="Palatino Linotype"/>
                        </a:rPr>
                        <a:t>Coating metal object</a:t>
                      </a:r>
                    </a:p>
                  </a:txBody>
                  <a:tcPr marL="0" marR="0" marT="0" marB="0" anchor="ctr" horzOverflow="overflow"/>
                </a:tc>
                <a:extLst>
                  <a:ext uri="{0D108BD9-81ED-4DB2-BD59-A6C34878D82A}">
                    <a16:rowId xmlns:a16="http://schemas.microsoft.com/office/drawing/2014/main" xmlns="" val="10004"/>
                  </a:ext>
                </a:extLst>
              </a:tr>
              <a:tr h="801951">
                <a:tc>
                  <a:txBody>
                    <a:bodyPr/>
                    <a:lstStyle/>
                    <a:p>
                      <a:pPr lvl="0" algn="l">
                        <a:lnSpc>
                          <a:spcPct val="107000"/>
                        </a:lnSpc>
                        <a:spcBef>
                          <a:spcPts val="500"/>
                        </a:spcBef>
                        <a:defRPr sz="1800" b="0" i="0">
                          <a:solidFill>
                            <a:srgbClr val="000000"/>
                          </a:solidFill>
                        </a:defRPr>
                      </a:pPr>
                      <a:r>
                        <a:rPr sz="2000" b="1" i="1">
                          <a:solidFill>
                            <a:srgbClr val="FFFFFF"/>
                          </a:solidFill>
                          <a:uFill>
                            <a:solidFill/>
                          </a:uFill>
                          <a:latin typeface="Palatino Linotype"/>
                          <a:ea typeface="Palatino Linotype"/>
                          <a:cs typeface="Palatino Linotype"/>
                          <a:sym typeface="Palatino Linotype"/>
                        </a:rPr>
                        <a:t>Cylinder products, assembling</a:t>
                      </a:r>
                    </a:p>
                  </a:txBody>
                  <a:tcPr marL="50800" marR="50800" marT="50800" marB="50800" anchor="ctr" horzOverflow="overflow"/>
                </a:tc>
                <a:tc>
                  <a:txBody>
                    <a:bodyPr/>
                    <a:lstStyle/>
                    <a:p>
                      <a:pPr lvl="0" algn="l">
                        <a:lnSpc>
                          <a:spcPct val="107000"/>
                        </a:lnSpc>
                        <a:spcBef>
                          <a:spcPts val="500"/>
                        </a:spcBef>
                        <a:defRPr sz="1800" b="0" i="0"/>
                      </a:pPr>
                      <a:r>
                        <a:rPr sz="2000" b="1" i="1">
                          <a:uFill>
                            <a:solidFill/>
                          </a:uFill>
                          <a:latin typeface="Palatino Linotype"/>
                          <a:ea typeface="Palatino Linotype"/>
                          <a:cs typeface="Palatino Linotype"/>
                          <a:sym typeface="Palatino Linotype"/>
                        </a:rPr>
                        <a:t>Task organiser</a:t>
                      </a:r>
                    </a:p>
                  </a:txBody>
                  <a:tcPr marL="50800" marR="50800" marT="50800" marB="50800" anchor="ctr" horzOverflow="overflow"/>
                </a:tc>
                <a:tc>
                  <a:txBody>
                    <a:bodyPr/>
                    <a:lstStyle/>
                    <a:p>
                      <a:pPr lvl="0" algn="l">
                        <a:lnSpc>
                          <a:spcPct val="107000"/>
                        </a:lnSpc>
                        <a:spcBef>
                          <a:spcPts val="500"/>
                        </a:spcBef>
                        <a:defRPr sz="1800" b="0" i="0"/>
                      </a:pPr>
                      <a:r>
                        <a:rPr sz="2000" b="1" i="1">
                          <a:uFill>
                            <a:solidFill/>
                          </a:uFill>
                          <a:latin typeface="Palatino Linotype"/>
                          <a:ea typeface="Palatino Linotype"/>
                          <a:cs typeface="Palatino Linotype"/>
                          <a:sym typeface="Palatino Linotype"/>
                        </a:rPr>
                        <a:t>Collector</a:t>
                      </a:r>
                    </a:p>
                  </a:txBody>
                  <a:tcPr marL="50800" marR="50800" marT="50800" marB="50800" anchor="ctr" horzOverflow="overflow"/>
                </a:tc>
                <a:tc>
                  <a:txBody>
                    <a:bodyPr/>
                    <a:lstStyle/>
                    <a:p>
                      <a:pPr lvl="0" algn="l">
                        <a:lnSpc>
                          <a:spcPct val="107000"/>
                        </a:lnSpc>
                        <a:spcBef>
                          <a:spcPts val="800"/>
                        </a:spcBef>
                        <a:defRPr sz="1800" b="0" i="0"/>
                      </a:pPr>
                      <a:r>
                        <a:rPr sz="2000" b="1" i="1">
                          <a:latin typeface="Palatino Linotype"/>
                          <a:ea typeface="Palatino Linotype"/>
                          <a:cs typeface="Palatino Linotype"/>
                          <a:sym typeface="Palatino Linotype"/>
                        </a:rPr>
                        <a:t>Volume of the cylinder</a:t>
                      </a:r>
                    </a:p>
                  </a:txBody>
                  <a:tcPr marL="0" marR="0" marT="0" marB="0" anchor="ctr" horzOverflow="overflow"/>
                </a:tc>
                <a:extLst>
                  <a:ext uri="{0D108BD9-81ED-4DB2-BD59-A6C34878D82A}">
                    <a16:rowId xmlns:a16="http://schemas.microsoft.com/office/drawing/2014/main" xmlns="" val="10005"/>
                  </a:ext>
                </a:extLst>
              </a:tr>
            </a:tbl>
          </a:graphicData>
        </a:graphic>
      </p:graphicFrame>
      <p:pic>
        <p:nvPicPr>
          <p:cNvPr id="62" name="image4.jpg" descr="C:\Users\kvaanane\Desktop\Multico_sininen-teksti-RGB.jpg"/>
          <p:cNvPicPr/>
          <p:nvPr/>
        </p:nvPicPr>
        <p:blipFill>
          <a:blip r:embed="rId2">
            <a:extLst/>
          </a:blip>
          <a:stretch>
            <a:fillRect/>
          </a:stretch>
        </p:blipFill>
        <p:spPr>
          <a:xfrm>
            <a:off x="397866" y="5923109"/>
            <a:ext cx="2837815" cy="885826"/>
          </a:xfrm>
          <a:prstGeom prst="rect">
            <a:avLst/>
          </a:prstGeom>
          <a:ln w="12700">
            <a:miter lim="400000"/>
          </a:ln>
        </p:spPr>
      </p:pic>
      <p:pic>
        <p:nvPicPr>
          <p:cNvPr id="63" name="image5.jpg" descr="Haka"/>
          <p:cNvPicPr/>
          <p:nvPr/>
        </p:nvPicPr>
        <p:blipFill>
          <a:blip r:embed="rId3">
            <a:extLst/>
          </a:blip>
          <a:stretch>
            <a:fillRect/>
          </a:stretch>
        </p:blipFill>
        <p:spPr>
          <a:xfrm>
            <a:off x="7965529" y="6103449"/>
            <a:ext cx="1657351" cy="525146"/>
          </a:xfrm>
          <a:prstGeom prst="rect">
            <a:avLst/>
          </a:prstGeom>
          <a:ln w="12700">
            <a:miter lim="400000"/>
          </a:ln>
        </p:spPr>
      </p:pic>
      <p:pic>
        <p:nvPicPr>
          <p:cNvPr id="64" name="image6.jpg" descr="Työntösalpa"/>
          <p:cNvPicPr/>
          <p:nvPr/>
        </p:nvPicPr>
        <p:blipFill>
          <a:blip r:embed="rId4">
            <a:extLst/>
          </a:blip>
          <a:stretch>
            <a:fillRect/>
          </a:stretch>
        </p:blipFill>
        <p:spPr>
          <a:xfrm>
            <a:off x="10173754" y="6103449"/>
            <a:ext cx="1416687" cy="663576"/>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hape 66"/>
          <p:cNvSpPr>
            <a:spLocks noGrp="1"/>
          </p:cNvSpPr>
          <p:nvPr>
            <p:ph type="body" idx="1"/>
          </p:nvPr>
        </p:nvSpPr>
        <p:spPr>
          <a:xfrm>
            <a:off x="783772" y="756138"/>
            <a:ext cx="10515601" cy="5591908"/>
          </a:xfrm>
          <a:prstGeom prst="rect">
            <a:avLst/>
          </a:prstGeom>
        </p:spPr>
        <p:txBody>
          <a:bodyPr/>
          <a:lstStyle/>
          <a:p>
            <a:pPr marL="0" lvl="0" indent="0">
              <a:buSzTx/>
              <a:buNone/>
              <a:defRPr sz="1800"/>
            </a:pPr>
            <a:r>
              <a:rPr sz="2800" dirty="0">
                <a:latin typeface="Palatino Linotype"/>
                <a:ea typeface="Palatino Linotype"/>
                <a:cs typeface="Palatino Linotype"/>
                <a:sym typeface="Palatino Linotype"/>
              </a:rPr>
              <a:t>Websites you should visit to get information about </a:t>
            </a:r>
            <a:r>
              <a:rPr sz="2800">
                <a:latin typeface="Palatino Linotype"/>
                <a:ea typeface="Palatino Linotype"/>
                <a:cs typeface="Palatino Linotype"/>
                <a:sym typeface="Palatino Linotype"/>
              </a:rPr>
              <a:t>the </a:t>
            </a:r>
            <a:r>
              <a:rPr sz="2800" smtClean="0">
                <a:latin typeface="Palatino Linotype"/>
                <a:ea typeface="Palatino Linotype"/>
                <a:cs typeface="Palatino Linotype"/>
                <a:sym typeface="Palatino Linotype"/>
              </a:rPr>
              <a:t>careers</a:t>
            </a:r>
            <a:endParaRPr sz="2800" dirty="0">
              <a:latin typeface="Palatino Linotype"/>
              <a:ea typeface="Palatino Linotype"/>
              <a:cs typeface="Palatino Linotype"/>
              <a:sym typeface="Palatino Linotype"/>
            </a:endParaRPr>
          </a:p>
          <a:p>
            <a:pPr marL="0" lvl="0" indent="0">
              <a:buSzTx/>
              <a:buNone/>
              <a:defRPr sz="1800"/>
            </a:pPr>
            <a:endParaRPr lang="fi-FI" sz="1800" dirty="0" smtClean="0">
              <a:latin typeface="Palatino Linotype"/>
              <a:ea typeface="Palatino Linotype"/>
              <a:cs typeface="Palatino Linotype"/>
              <a:sym typeface="Palatino Linotype"/>
              <a:hlinkClick r:id="rId2"/>
            </a:endParaRPr>
          </a:p>
          <a:p>
            <a:pPr marL="0" lvl="0" indent="0">
              <a:buSzTx/>
              <a:buNone/>
              <a:defRPr sz="1800"/>
            </a:pPr>
            <a:r>
              <a:rPr lang="fi-FI" sz="1800" dirty="0" smtClean="0">
                <a:solidFill>
                  <a:schemeClr val="tx1"/>
                </a:solidFill>
                <a:latin typeface="Palatino Linotype"/>
                <a:ea typeface="Palatino Linotype"/>
                <a:cs typeface="Palatino Linotype"/>
                <a:sym typeface="Palatino Linotype"/>
              </a:rPr>
              <a:t>In English:</a:t>
            </a:r>
            <a:endParaRPr lang="fi-FI" sz="1800" dirty="0" smtClean="0">
              <a:solidFill>
                <a:schemeClr val="tx1"/>
              </a:solidFill>
              <a:latin typeface="Palatino Linotype"/>
              <a:ea typeface="Palatino Linotype"/>
              <a:cs typeface="Palatino Linotype"/>
              <a:sym typeface="Palatino Linotype"/>
              <a:hlinkClick r:id="rId2"/>
            </a:endParaRPr>
          </a:p>
          <a:p>
            <a:pPr marL="0" lvl="0" indent="0">
              <a:buSzTx/>
              <a:buNone/>
              <a:defRPr sz="1800"/>
            </a:pPr>
            <a:r>
              <a:rPr lang="fi-FI" sz="1800" dirty="0" smtClean="0">
                <a:latin typeface="Palatino Linotype"/>
                <a:ea typeface="Palatino Linotype"/>
                <a:cs typeface="Palatino Linotype"/>
                <a:sym typeface="Palatino Linotype"/>
                <a:hlinkClick r:id="rId2"/>
              </a:rPr>
              <a:t>https://www.assaabloy.com/en/com/career/your-career-with-us/for-students/meet-our-graduates/</a:t>
            </a:r>
          </a:p>
          <a:p>
            <a:pPr marL="0" lvl="0" indent="0">
              <a:buSzTx/>
              <a:buNone/>
              <a:defRPr sz="1800"/>
            </a:pPr>
            <a:r>
              <a:rPr lang="fi-FI" sz="1800" dirty="0" smtClean="0">
                <a:latin typeface="Palatino Linotype"/>
                <a:ea typeface="Palatino Linotype"/>
                <a:cs typeface="Palatino Linotype"/>
                <a:sym typeface="Palatino Linotype"/>
                <a:hlinkClick r:id="rId2"/>
              </a:rPr>
              <a:t>https</a:t>
            </a:r>
            <a:r>
              <a:rPr lang="fi-FI" sz="1800" dirty="0">
                <a:latin typeface="Palatino Linotype"/>
                <a:ea typeface="Palatino Linotype"/>
                <a:cs typeface="Palatino Linotype"/>
                <a:sym typeface="Palatino Linotype"/>
                <a:hlinkClick r:id="rId2"/>
              </a:rPr>
              <a:t>://www.assaabloy.com/en/com/career/your-career-with-us/why-assa-abloy/</a:t>
            </a:r>
            <a:endParaRPr lang="fi-FI" sz="4000" dirty="0">
              <a:latin typeface="Palatino Linotype"/>
              <a:ea typeface="Palatino Linotype"/>
              <a:cs typeface="Palatino Linotype"/>
              <a:sym typeface="Palatino Linotype"/>
              <a:hlinkClick r:id="rId2"/>
            </a:endParaRPr>
          </a:p>
          <a:p>
            <a:pPr marL="0" lvl="0" indent="0">
              <a:buSzTx/>
              <a:buNone/>
              <a:defRPr sz="1800"/>
            </a:pPr>
            <a:endParaRPr lang="fi-FI" sz="2800" dirty="0" smtClean="0"/>
          </a:p>
          <a:p>
            <a:pPr marL="0" lvl="0" indent="0">
              <a:buSzTx/>
              <a:buNone/>
              <a:defRPr sz="1800"/>
            </a:pPr>
            <a:r>
              <a:rPr lang="fi-FI" dirty="0" smtClean="0">
                <a:latin typeface="Palatino Linotype" panose="02040502050505030304" pitchFamily="18" charset="0"/>
              </a:rPr>
              <a:t>In </a:t>
            </a:r>
            <a:r>
              <a:rPr lang="fi-FI" dirty="0" err="1" smtClean="0">
                <a:latin typeface="Palatino Linotype" panose="02040502050505030304" pitchFamily="18" charset="0"/>
              </a:rPr>
              <a:t>Finnish</a:t>
            </a:r>
            <a:r>
              <a:rPr lang="fi-FI" dirty="0" smtClean="0">
                <a:latin typeface="Palatino Linotype" panose="02040502050505030304" pitchFamily="18" charset="0"/>
              </a:rPr>
              <a:t>:</a:t>
            </a:r>
            <a:endParaRPr sz="2800" dirty="0">
              <a:latin typeface="Palatino Linotype" panose="02040502050505030304" pitchFamily="18" charset="0"/>
            </a:endParaRPr>
          </a:p>
          <a:p>
            <a:pPr marL="0" lvl="0" indent="0">
              <a:buSzTx/>
              <a:buNone/>
              <a:defRPr sz="1800"/>
            </a:pPr>
            <a:r>
              <a:rPr sz="2000" dirty="0">
                <a:latin typeface="Palatino Linotype"/>
                <a:ea typeface="Palatino Linotype"/>
                <a:cs typeface="Palatino Linotype"/>
                <a:sym typeface="Palatino Linotype"/>
                <a:hlinkClick r:id="rId3"/>
              </a:rPr>
              <a:t>http://www.abloy.fi/fi/abloy/abloyfi/yritys/</a:t>
            </a:r>
            <a:endParaRPr sz="2000" dirty="0">
              <a:latin typeface="Palatino Linotype"/>
              <a:ea typeface="Palatino Linotype"/>
              <a:cs typeface="Palatino Linotype"/>
              <a:sym typeface="Palatino Linotype"/>
            </a:endParaRPr>
          </a:p>
          <a:p>
            <a:pPr marL="0" lvl="0" indent="0">
              <a:buSzTx/>
              <a:buNone/>
              <a:defRPr sz="1800"/>
            </a:pPr>
            <a:r>
              <a:rPr sz="2000" dirty="0">
                <a:latin typeface="Palatino Linotype"/>
                <a:ea typeface="Palatino Linotype"/>
                <a:cs typeface="Palatino Linotype"/>
                <a:sym typeface="Palatino Linotype"/>
                <a:hlinkClick r:id="rId4"/>
              </a:rPr>
              <a:t>http://www.abloy.fi/fi/abloy/abloyfi/yritys/tyopaikat/</a:t>
            </a:r>
            <a:endParaRPr sz="2000" dirty="0">
              <a:latin typeface="Palatino Linotype"/>
              <a:ea typeface="Palatino Linotype"/>
              <a:cs typeface="Palatino Linotype"/>
              <a:sym typeface="Palatino Linotype"/>
            </a:endParaRPr>
          </a:p>
          <a:p>
            <a:pPr marL="0" lvl="0" indent="0">
              <a:buSzTx/>
              <a:buNone/>
              <a:defRPr sz="1800"/>
            </a:pPr>
            <a:r>
              <a:rPr sz="2000" dirty="0">
                <a:latin typeface="Palatino Linotype"/>
                <a:ea typeface="Palatino Linotype"/>
                <a:cs typeface="Palatino Linotype"/>
                <a:sym typeface="Palatino Linotype"/>
                <a:hlinkClick r:id="rId2"/>
              </a:rPr>
              <a:t>http://www.abloy.fi/fi/abloy/abloyfi/yritys/uratarinat</a:t>
            </a:r>
            <a:r>
              <a:rPr sz="2000" dirty="0" smtClean="0">
                <a:latin typeface="Palatino Linotype"/>
                <a:ea typeface="Palatino Linotype"/>
                <a:cs typeface="Palatino Linotype"/>
                <a:sym typeface="Palatino Linotype"/>
                <a:hlinkClick r:id="rId2"/>
              </a:rPr>
              <a:t>/</a:t>
            </a:r>
            <a:endParaRPr lang="fi-FI" sz="2000" dirty="0" smtClean="0">
              <a:latin typeface="Palatino Linotype"/>
              <a:ea typeface="Palatino Linotype"/>
              <a:cs typeface="Palatino Linotype"/>
              <a:sym typeface="Palatino Linotype"/>
              <a:hlinkClick r:id="rId2"/>
            </a:endParaRPr>
          </a:p>
          <a:p>
            <a:pPr marL="0" lvl="0" indent="0">
              <a:buSzTx/>
              <a:buNone/>
              <a:defRPr sz="1800"/>
            </a:pPr>
            <a:endParaRPr lang="fi-FI" dirty="0">
              <a:latin typeface="Palatino Linotype"/>
              <a:ea typeface="Palatino Linotype"/>
              <a:cs typeface="Palatino Linotype"/>
              <a:sym typeface="Palatino Linotype"/>
              <a:hlinkClick r:id="rId2"/>
            </a:endParaRPr>
          </a:p>
        </p:txBody>
      </p:sp>
      <p:pic>
        <p:nvPicPr>
          <p:cNvPr id="67" name="image4.jpg" descr="C:\Users\kvaanane\Desktop\Multico_sininen-teksti-RGB.jpg"/>
          <p:cNvPicPr/>
          <p:nvPr/>
        </p:nvPicPr>
        <p:blipFill>
          <a:blip r:embed="rId5">
            <a:extLst/>
          </a:blip>
          <a:stretch>
            <a:fillRect/>
          </a:stretch>
        </p:blipFill>
        <p:spPr>
          <a:xfrm>
            <a:off x="783772" y="5192329"/>
            <a:ext cx="2837815" cy="885826"/>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69"/>
          <p:cNvSpPr>
            <a:spLocks noGrp="1"/>
          </p:cNvSpPr>
          <p:nvPr>
            <p:ph type="title"/>
          </p:nvPr>
        </p:nvSpPr>
        <p:spPr>
          <a:xfrm>
            <a:off x="762000" y="0"/>
            <a:ext cx="10515600" cy="1325563"/>
          </a:xfrm>
          <a:prstGeom prst="rect">
            <a:avLst/>
          </a:prstGeom>
        </p:spPr>
        <p:txBody>
          <a:bodyPr/>
          <a:lstStyle>
            <a:lvl1pPr>
              <a:defRPr sz="3200" b="1">
                <a:latin typeface="Palatino Linotype"/>
                <a:ea typeface="Palatino Linotype"/>
                <a:cs typeface="Palatino Linotype"/>
                <a:sym typeface="Palatino Linotype"/>
              </a:defRPr>
            </a:lvl1pPr>
          </a:lstStyle>
          <a:p>
            <a:pPr lvl="0">
              <a:defRPr sz="1800" b="0"/>
            </a:pPr>
            <a:r>
              <a:rPr sz="3200" b="1"/>
              <a:t>Read also about a CNC-machinist</a:t>
            </a:r>
          </a:p>
        </p:txBody>
      </p:sp>
      <p:sp>
        <p:nvSpPr>
          <p:cNvPr id="70" name="Shape 70"/>
          <p:cNvSpPr>
            <a:spLocks noGrp="1"/>
          </p:cNvSpPr>
          <p:nvPr>
            <p:ph type="body" idx="1"/>
          </p:nvPr>
        </p:nvSpPr>
        <p:spPr>
          <a:xfrm>
            <a:off x="762000" y="1074511"/>
            <a:ext cx="11342914" cy="4351338"/>
          </a:xfrm>
          <a:prstGeom prst="rect">
            <a:avLst/>
          </a:prstGeom>
        </p:spPr>
        <p:txBody>
          <a:bodyPr/>
          <a:lstStyle/>
          <a:p>
            <a:pPr marL="0" lvl="0" indent="0" defTabSz="749808">
              <a:lnSpc>
                <a:spcPct val="72000"/>
              </a:lnSpc>
              <a:spcBef>
                <a:spcPts val="800"/>
              </a:spcBef>
              <a:buSzTx/>
              <a:buNone/>
              <a:defRPr sz="1800"/>
            </a:pPr>
            <a:r>
              <a:rPr sz="1640" b="1">
                <a:latin typeface="Palatino Linotype"/>
                <a:ea typeface="Palatino Linotype"/>
                <a:cs typeface="Palatino Linotype"/>
                <a:sym typeface="Palatino Linotype"/>
              </a:rPr>
              <a:t>Name:</a:t>
            </a:r>
            <a:r>
              <a:rPr sz="1640">
                <a:latin typeface="Palatino Linotype"/>
                <a:ea typeface="Palatino Linotype"/>
                <a:cs typeface="Palatino Linotype"/>
                <a:sym typeface="Palatino Linotype"/>
              </a:rPr>
              <a:t> Sami Sivonen</a:t>
            </a:r>
            <a:endParaRPr sz="6560">
              <a:latin typeface="Palatino Linotype"/>
              <a:ea typeface="Palatino Linotype"/>
              <a:cs typeface="Palatino Linotype"/>
              <a:sym typeface="Palatino Linotype"/>
            </a:endParaRPr>
          </a:p>
          <a:p>
            <a:pPr marL="0" lvl="0" indent="0" defTabSz="749808">
              <a:lnSpc>
                <a:spcPct val="72000"/>
              </a:lnSpc>
              <a:spcBef>
                <a:spcPts val="800"/>
              </a:spcBef>
              <a:buSzTx/>
              <a:buNone/>
              <a:defRPr sz="1800"/>
            </a:pPr>
            <a:r>
              <a:rPr sz="1640" b="1">
                <a:latin typeface="Palatino Linotype"/>
                <a:ea typeface="Palatino Linotype"/>
                <a:cs typeface="Palatino Linotype"/>
                <a:sym typeface="Palatino Linotype"/>
              </a:rPr>
              <a:t>Job title: </a:t>
            </a:r>
            <a:r>
              <a:rPr sz="1640">
                <a:latin typeface="Palatino Linotype"/>
                <a:ea typeface="Palatino Linotype"/>
                <a:cs typeface="Palatino Linotype"/>
                <a:sym typeface="Palatino Linotype"/>
              </a:rPr>
              <a:t>NC-machinist at Abloy Ltd</a:t>
            </a:r>
            <a:endParaRPr sz="574"/>
          </a:p>
          <a:p>
            <a:pPr marL="0" lvl="0" indent="0" defTabSz="749808">
              <a:lnSpc>
                <a:spcPct val="72000"/>
              </a:lnSpc>
              <a:spcBef>
                <a:spcPts val="800"/>
              </a:spcBef>
              <a:buSzTx/>
              <a:buNone/>
              <a:defRPr sz="1800"/>
            </a:pPr>
            <a:r>
              <a:rPr sz="1640" b="1">
                <a:latin typeface="Palatino Linotype"/>
                <a:ea typeface="Palatino Linotype"/>
                <a:cs typeface="Palatino Linotype"/>
                <a:sym typeface="Palatino Linotype"/>
              </a:rPr>
              <a:t>Career: </a:t>
            </a:r>
            <a:endParaRPr sz="574"/>
          </a:p>
          <a:p>
            <a:pPr marL="0" lvl="0" indent="0" defTabSz="749808">
              <a:lnSpc>
                <a:spcPct val="72000"/>
              </a:lnSpc>
              <a:spcBef>
                <a:spcPts val="800"/>
              </a:spcBef>
              <a:buSzTx/>
              <a:buNone/>
              <a:defRPr sz="1800"/>
            </a:pPr>
            <a:r>
              <a:rPr sz="1640">
                <a:latin typeface="Palatino Linotype"/>
                <a:ea typeface="Palatino Linotype"/>
                <a:cs typeface="Palatino Linotype"/>
                <a:sym typeface="Palatino Linotype"/>
              </a:rPr>
              <a:t>After higher secondary school, I did the basic degree in machining and metal, with specialization in machining. Currently using and maintaining NC-lathes at Abloy.</a:t>
            </a:r>
            <a:endParaRPr sz="574"/>
          </a:p>
          <a:p>
            <a:pPr marL="0" lvl="0" indent="0" defTabSz="749808">
              <a:lnSpc>
                <a:spcPct val="72000"/>
              </a:lnSpc>
              <a:spcBef>
                <a:spcPts val="800"/>
              </a:spcBef>
              <a:buSzTx/>
              <a:buNone/>
              <a:defRPr sz="1800"/>
            </a:pPr>
            <a:r>
              <a:rPr sz="1640" b="1">
                <a:latin typeface="Palatino Linotype"/>
                <a:ea typeface="Palatino Linotype"/>
                <a:cs typeface="Palatino Linotype"/>
                <a:sym typeface="Palatino Linotype"/>
              </a:rPr>
              <a:t>Responsibilities:</a:t>
            </a:r>
            <a:endParaRPr sz="574"/>
          </a:p>
          <a:p>
            <a:pPr marL="535577" lvl="0" indent="-535577" defTabSz="749808">
              <a:lnSpc>
                <a:spcPct val="72000"/>
              </a:lnSpc>
              <a:spcBef>
                <a:spcPts val="800"/>
              </a:spcBef>
              <a:defRPr sz="1800"/>
            </a:pPr>
            <a:r>
              <a:rPr sz="1640">
                <a:latin typeface="Palatino Linotype"/>
                <a:ea typeface="Palatino Linotype"/>
                <a:cs typeface="Palatino Linotype"/>
                <a:sym typeface="Palatino Linotype"/>
              </a:rPr>
              <a:t>Create and adjust the programmes to be efficiently used, inspect ready sets, and maintain the working station. Training sessions abroad because the machines are not domestic. Because we work in three shifts, it is essential to communicate well and cooperate between shifts. Creating new programmes requires problem-solving, precision, and perseverance as the poorly functioning machines may cause serious damage and creating new programmes may be time consuming.</a:t>
            </a:r>
            <a:endParaRPr sz="574"/>
          </a:p>
          <a:p>
            <a:pPr marL="0" lvl="0" indent="0" defTabSz="749808">
              <a:lnSpc>
                <a:spcPct val="96000"/>
              </a:lnSpc>
              <a:spcBef>
                <a:spcPts val="0"/>
              </a:spcBef>
              <a:buSzTx/>
              <a:buNone/>
              <a:defRPr sz="1800"/>
            </a:pPr>
            <a:endParaRPr sz="574"/>
          </a:p>
          <a:p>
            <a:pPr marL="0" lvl="0" indent="0" defTabSz="749808">
              <a:lnSpc>
                <a:spcPct val="96000"/>
              </a:lnSpc>
              <a:spcBef>
                <a:spcPts val="0"/>
              </a:spcBef>
              <a:buSzTx/>
              <a:buNone/>
              <a:defRPr sz="1800"/>
            </a:pPr>
            <a:r>
              <a:rPr sz="1640" b="1">
                <a:latin typeface="Palatino Linotype"/>
                <a:ea typeface="Palatino Linotype"/>
                <a:cs typeface="Palatino Linotype"/>
                <a:sym typeface="Palatino Linotype"/>
              </a:rPr>
              <a:t>Essential skills in my job:</a:t>
            </a:r>
            <a:endParaRPr sz="574"/>
          </a:p>
          <a:p>
            <a:pPr marL="535577" lvl="0" indent="-535577" defTabSz="749808">
              <a:lnSpc>
                <a:spcPct val="96000"/>
              </a:lnSpc>
              <a:spcBef>
                <a:spcPts val="0"/>
              </a:spcBef>
              <a:defRPr sz="1800"/>
            </a:pPr>
            <a:r>
              <a:rPr sz="1640">
                <a:latin typeface="Palatino Linotype"/>
                <a:ea typeface="Palatino Linotype"/>
                <a:cs typeface="Palatino Linotype"/>
                <a:sym typeface="Palatino Linotype"/>
              </a:rPr>
              <a:t>Teamworking, Ability to understand three-dimensionally, Language skills, Problem-solving skills, Precision and perseverance</a:t>
            </a:r>
            <a:endParaRPr sz="6560">
              <a:latin typeface="Palatino Linotype"/>
              <a:ea typeface="Palatino Linotype"/>
              <a:cs typeface="Palatino Linotype"/>
              <a:sym typeface="Palatino Linotype"/>
            </a:endParaRPr>
          </a:p>
          <a:p>
            <a:pPr marL="0" lvl="0" indent="0" defTabSz="749808">
              <a:lnSpc>
                <a:spcPct val="96000"/>
              </a:lnSpc>
              <a:spcBef>
                <a:spcPts val="0"/>
              </a:spcBef>
              <a:buSzTx/>
              <a:buNone/>
              <a:defRPr sz="1800"/>
            </a:pPr>
            <a:r>
              <a:rPr sz="1640" b="1">
                <a:latin typeface="Palatino Linotype"/>
                <a:ea typeface="Palatino Linotype"/>
                <a:cs typeface="Palatino Linotype"/>
                <a:sym typeface="Palatino Linotype"/>
              </a:rPr>
              <a:t>What I need to know in my job:</a:t>
            </a:r>
            <a:endParaRPr sz="574"/>
          </a:p>
          <a:p>
            <a:pPr marL="535577" lvl="0" indent="-535577" defTabSz="749808">
              <a:lnSpc>
                <a:spcPct val="96000"/>
              </a:lnSpc>
              <a:spcBef>
                <a:spcPts val="0"/>
              </a:spcBef>
              <a:defRPr sz="1800"/>
            </a:pPr>
            <a:r>
              <a:rPr sz="1640">
                <a:latin typeface="Palatino Linotype"/>
                <a:ea typeface="Palatino Linotype"/>
                <a:cs typeface="Palatino Linotype"/>
                <a:sym typeface="Palatino Linotype"/>
              </a:rPr>
              <a:t>Profound knowledge of programming, mathematics, and machining</a:t>
            </a:r>
            <a:endParaRPr sz="574"/>
          </a:p>
          <a:p>
            <a:pPr marL="535577" lvl="0" indent="-535577" defTabSz="749808">
              <a:lnSpc>
                <a:spcPct val="96000"/>
              </a:lnSpc>
              <a:spcBef>
                <a:spcPts val="0"/>
              </a:spcBef>
              <a:defRPr sz="1800"/>
            </a:pPr>
            <a:r>
              <a:rPr sz="1640">
                <a:latin typeface="Palatino Linotype"/>
                <a:ea typeface="Palatino Linotype"/>
                <a:cs typeface="Palatino Linotype"/>
                <a:sym typeface="Palatino Linotype"/>
              </a:rPr>
              <a:t>Understanding the operation of NC-lathes</a:t>
            </a:r>
          </a:p>
        </p:txBody>
      </p:sp>
      <p:pic>
        <p:nvPicPr>
          <p:cNvPr id="71" name="image4.jpg" descr="C:\Users\kvaanane\Desktop\Multico_sininen-teksti-RGB.jpg"/>
          <p:cNvPicPr/>
          <p:nvPr/>
        </p:nvPicPr>
        <p:blipFill>
          <a:blip r:embed="rId2">
            <a:extLst/>
          </a:blip>
          <a:stretch>
            <a:fillRect/>
          </a:stretch>
        </p:blipFill>
        <p:spPr>
          <a:xfrm>
            <a:off x="8966062" y="5614534"/>
            <a:ext cx="2837815" cy="885826"/>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5B9BD5"/>
          </a:solidFill>
          <a:prstDash val="solid"/>
          <a:miter lim="800000"/>
        </a:ln>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B9BD5"/>
          </a:solidFill>
          <a:prstDash val="solid"/>
          <a:miter lim="8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5B9BD5"/>
          </a:solidFill>
          <a:prstDash val="solid"/>
          <a:miter lim="800000"/>
        </a:ln>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B9BD5"/>
          </a:solidFill>
          <a:prstDash val="solid"/>
          <a:miter lim="8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296D95A408D9408E6A80A3FFEA4EF8" ma:contentTypeVersion="0" ma:contentTypeDescription="Create a new document." ma:contentTypeScope="" ma:versionID="52c49f458eec32f1b99896034d9e0cac">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42C0473-1A64-4CE6-8113-E7F2D87C6219}">
  <ds:schemaRefs>
    <ds:schemaRef ds:uri="http://schemas.microsoft.com/sharepoint/v3/contenttype/forms"/>
  </ds:schemaRefs>
</ds:datastoreItem>
</file>

<file path=customXml/itemProps2.xml><?xml version="1.0" encoding="utf-8"?>
<ds:datastoreItem xmlns:ds="http://schemas.openxmlformats.org/officeDocument/2006/customXml" ds:itemID="{11EB79BA-89FE-4B31-8D43-9FA5D8C626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9A0392B7-4F40-41A2-BB8A-21A09A63D6B4}">
  <ds:schemaRefs>
    <ds:schemaRef ds:uri="http://purl.org/dc/dcmitype/"/>
    <ds:schemaRef ds:uri="http://schemas.microsoft.com/office/2006/metadata/properties"/>
    <ds:schemaRef ds:uri="http://purl.org/dc/elements/1.1/"/>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TotalTime>
  <Words>434</Words>
  <Application>Microsoft Office PowerPoint</Application>
  <PresentationFormat>Widescreen</PresentationFormat>
  <Paragraphs>65</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Avenir Roman</vt:lpstr>
      <vt:lpstr>Calibri</vt:lpstr>
      <vt:lpstr>Calibri Light</vt:lpstr>
      <vt:lpstr>Palatino Linotype</vt:lpstr>
      <vt:lpstr>Times New Roman</vt:lpstr>
      <vt:lpstr>Default</vt:lpstr>
      <vt:lpstr>Recruitment?</vt:lpstr>
      <vt:lpstr>PowerPoint Presentation</vt:lpstr>
      <vt:lpstr>The factory has the following stations and careers.</vt:lpstr>
      <vt:lpstr>PowerPoint Presentation</vt:lpstr>
      <vt:lpstr>Read also about a CNC-machinist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Recruitment</dc:title>
  <dc:creator>Anssi Salonen</dc:creator>
  <cp:lastModifiedBy>Tuula Keinonen</cp:lastModifiedBy>
  <cp:revision>4</cp:revision>
  <dcterms:modified xsi:type="dcterms:W3CDTF">2018-12-27T23:58:34Z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0x01010000296D95A408D9408E6A80A3FFEA4EF8</vt:lpwstr>
  </property>
</Properties>
</file>