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4"/>
    <p:sldMasterId id="2147483804" r:id="rId5"/>
  </p:sldMasterIdLst>
  <p:notesMasterIdLst>
    <p:notesMasterId r:id="rId14"/>
  </p:notesMasterIdLst>
  <p:sldIdLst>
    <p:sldId id="280" r:id="rId6"/>
    <p:sldId id="272" r:id="rId7"/>
    <p:sldId id="275" r:id="rId8"/>
    <p:sldId id="276" r:id="rId9"/>
    <p:sldId id="274" r:id="rId10"/>
    <p:sldId id="273" r:id="rId11"/>
    <p:sldId id="266" r:id="rId12"/>
    <p:sldId id="27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630" autoAdjust="0"/>
  </p:normalViewPr>
  <p:slideViewPr>
    <p:cSldViewPr>
      <p:cViewPr varScale="1">
        <p:scale>
          <a:sx n="58" d="100"/>
          <a:sy n="5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9C05-5FC3-4CE2-BDB9-B68169B3E119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D2A96-A647-40AB-92C5-005C59F2E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48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Reflect on the poster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D2A96-A647-40AB-92C5-005C59F2EC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42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smtClean="0"/>
              <a:t>http://www.usgs.gov/faq/categories/9827/3273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D2A96-A647-40AB-92C5-005C59F2EC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17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67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99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94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58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08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20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35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2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52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31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2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34BF1-09D7-4929-87EB-D5D101C0F80E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7E12B-F867-41A0-A4BE-980BE6C38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2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265581"/>
            <a:ext cx="6858000" cy="17907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>
                <a:latin typeface="Palatino Linotype" panose="02040502050505030304" pitchFamily="18" charset="0"/>
              </a:rPr>
              <a:t>Earthquake Red Alert!</a:t>
            </a:r>
            <a:r>
              <a:rPr lang="fi-FI" dirty="0">
                <a:latin typeface="Palatino Linotype" panose="02040502050505030304" pitchFamily="18" charset="0"/>
              </a:rPr>
              <a:t/>
            </a:r>
            <a:br>
              <a:rPr lang="fi-FI" dirty="0">
                <a:latin typeface="Palatino Linotype" panose="02040502050505030304" pitchFamily="18" charset="0"/>
              </a:rPr>
            </a:br>
            <a:endParaRPr lang="fi-FI" dirty="0">
              <a:latin typeface="Palatino Linotype" panose="02040502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85871" y="4855397"/>
            <a:ext cx="6372257" cy="828455"/>
            <a:chOff x="47268" y="3712933"/>
            <a:chExt cx="8496342" cy="1104606"/>
          </a:xfrm>
        </p:grpSpPr>
        <p:pic>
          <p:nvPicPr>
            <p:cNvPr id="4" name="Picture 3" descr="http://europa.eu/about-eu/basic-information/symbols/images/flag_yellow_high.jpg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68" y="3712933"/>
              <a:ext cx="1644412" cy="1043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691680" y="3712933"/>
              <a:ext cx="4657725" cy="42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 marL="342900"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This project has received funding from the 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1200" i="1" dirty="0" err="1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1200" i="1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under grant agreement No 665100</a:t>
              </a:r>
              <a:r>
                <a:rPr lang="en-US" sz="75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750"/>
                </a:spcAft>
              </a:pPr>
              <a:r>
                <a:rPr lang="en-US" sz="825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fi-FI" sz="825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9698" y="3712933"/>
              <a:ext cx="1703912" cy="1104606"/>
            </a:xfrm>
            <a:prstGeom prst="rect">
              <a:avLst/>
            </a:prstGeom>
          </p:spPr>
        </p:pic>
      </p:grpSp>
      <p:sp>
        <p:nvSpPr>
          <p:cNvPr id="16" name="Frame 15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857250 w 12192000"/>
              <a:gd name="connsiteY5" fmla="*/ 85725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857250 w 12192000"/>
              <a:gd name="connsiteY9" fmla="*/ 85725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334750 w 12192000"/>
              <a:gd name="connsiteY7" fmla="*/ 60007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31930 w 12192000"/>
              <a:gd name="connsiteY7" fmla="*/ 64579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480060 w 12192000"/>
              <a:gd name="connsiteY5" fmla="*/ 457200 h 6858000"/>
              <a:gd name="connsiteX6" fmla="*/ 857250 w 12192000"/>
              <a:gd name="connsiteY6" fmla="*/ 6000750 h 6858000"/>
              <a:gd name="connsiteX7" fmla="*/ 11620500 w 12192000"/>
              <a:gd name="connsiteY7" fmla="*/ 6343650 h 6858000"/>
              <a:gd name="connsiteX8" fmla="*/ 11334750 w 12192000"/>
              <a:gd name="connsiteY8" fmla="*/ 857250 h 6858000"/>
              <a:gd name="connsiteX9" fmla="*/ 480060 w 12192000"/>
              <a:gd name="connsiteY9" fmla="*/ 4572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480060" y="457200"/>
                </a:moveTo>
                <a:lnTo>
                  <a:pt x="857250" y="6000750"/>
                </a:lnTo>
                <a:lnTo>
                  <a:pt x="11620500" y="6343650"/>
                </a:lnTo>
                <a:lnTo>
                  <a:pt x="11334750" y="857250"/>
                </a:lnTo>
                <a:lnTo>
                  <a:pt x="480060" y="457200"/>
                </a:lnTo>
                <a:close/>
              </a:path>
            </a:pathLst>
          </a:cu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1350">
              <a:solidFill>
                <a:schemeClr val="tx1"/>
              </a:solidFill>
            </a:endParaRPr>
          </a:p>
        </p:txBody>
      </p:sp>
      <p:pic>
        <p:nvPicPr>
          <p:cNvPr id="8" name="Picture 2" descr="C:\Users\eirini\Downloads\ID-1001230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205" y="2560269"/>
            <a:ext cx="2151244" cy="17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98" y="947115"/>
            <a:ext cx="1858482" cy="63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41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0" t="18857" r="62311" b="36000"/>
          <a:stretch/>
        </p:blipFill>
        <p:spPr bwMode="auto">
          <a:xfrm>
            <a:off x="584200" y="1143000"/>
            <a:ext cx="2286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438400" y="1121258"/>
            <a:ext cx="6096000" cy="352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Palatino Linotype" panose="02040502050505030304" pitchFamily="18" charset="0"/>
              </a:rPr>
              <a:t>Hello I’m Maria and I am working at the department of seismology in Cyprus as a seismologist. </a:t>
            </a:r>
          </a:p>
          <a:p>
            <a:endParaRPr lang="en-US" sz="2800" dirty="0">
              <a:latin typeface="Palatino Linotype" panose="02040502050505030304" pitchFamily="18" charset="0"/>
            </a:endParaRPr>
          </a:p>
          <a:p>
            <a:r>
              <a:rPr lang="en-US" sz="2800" dirty="0">
                <a:latin typeface="Palatino Linotype" panose="02040502050505030304" pitchFamily="18" charset="0"/>
              </a:rPr>
              <a:t>A</a:t>
            </a:r>
            <a:r>
              <a:rPr lang="en-US" sz="2800" dirty="0" smtClean="0">
                <a:latin typeface="Palatino Linotype" panose="02040502050505030304" pitchFamily="18" charset="0"/>
              </a:rPr>
              <a:t>n</a:t>
            </a:r>
            <a:r>
              <a:rPr lang="en-US" sz="2800" dirty="0">
                <a:latin typeface="Palatino Linotype" panose="02040502050505030304" pitchFamily="18" charset="0"/>
              </a:rPr>
              <a:t> </a:t>
            </a:r>
            <a:r>
              <a:rPr lang="en-US" sz="2800" i="1" dirty="0">
                <a:latin typeface="Palatino Linotype" panose="02040502050505030304" pitchFamily="18" charset="0"/>
              </a:rPr>
              <a:t>earthquake</a:t>
            </a:r>
            <a:r>
              <a:rPr lang="en-US" sz="2800" dirty="0">
                <a:latin typeface="Palatino Linotype" panose="02040502050505030304" pitchFamily="18" charset="0"/>
              </a:rPr>
              <a:t> is </a:t>
            </a:r>
            <a:r>
              <a:rPr lang="en-US" sz="2800" dirty="0" smtClean="0">
                <a:latin typeface="Palatino Linotype" panose="02040502050505030304" pitchFamily="18" charset="0"/>
              </a:rPr>
              <a:t>a sudden and violent shaking of the ground, caused when two blocks or rock or tow plates are rubbings against each other. Sometimes </a:t>
            </a:r>
            <a:r>
              <a:rPr lang="en-US" sz="2800" dirty="0">
                <a:latin typeface="Palatino Linotype" panose="02040502050505030304" pitchFamily="18" charset="0"/>
              </a:rPr>
              <a:t>an earthquake has </a:t>
            </a:r>
            <a:r>
              <a:rPr lang="en-US" sz="2800" i="1" dirty="0">
                <a:latin typeface="Palatino Linotype" panose="02040502050505030304" pitchFamily="18" charset="0"/>
              </a:rPr>
              <a:t>foreshocks</a:t>
            </a:r>
            <a:r>
              <a:rPr lang="en-US" sz="2800" dirty="0">
                <a:latin typeface="Palatino Linotype" panose="02040502050505030304" pitchFamily="18" charset="0"/>
              </a:rPr>
              <a:t>. These are smaller earthquakes that </a:t>
            </a:r>
            <a:r>
              <a:rPr lang="en-US" sz="2800" dirty="0" smtClean="0">
                <a:latin typeface="Palatino Linotype" panose="02040502050505030304" pitchFamily="18" charset="0"/>
              </a:rPr>
              <a:t>occur in </a:t>
            </a:r>
            <a:r>
              <a:rPr lang="en-US" sz="2800" dirty="0">
                <a:latin typeface="Palatino Linotype" panose="02040502050505030304" pitchFamily="18" charset="0"/>
              </a:rPr>
              <a:t>the same place as the larger earthquake that follows</a:t>
            </a:r>
            <a:r>
              <a:rPr lang="en-US" sz="2800" dirty="0" smtClean="0">
                <a:latin typeface="Bookman Old Style" panose="02050604050505020204" pitchFamily="18" charset="0"/>
              </a:rPr>
              <a:t/>
            </a:r>
            <a:br>
              <a:rPr lang="en-US" sz="2800" dirty="0" smtClean="0">
                <a:latin typeface="Bookman Old Style" panose="02050604050505020204" pitchFamily="18" charset="0"/>
              </a:rPr>
            </a:br>
            <a:endParaRPr lang="en-US" sz="2800" dirty="0">
              <a:latin typeface="Bookman Old Style" panose="02050604050505020204" pitchFamily="18" charset="0"/>
            </a:endParaRPr>
          </a:p>
        </p:txBody>
      </p:sp>
      <p:pic>
        <p:nvPicPr>
          <p:cNvPr id="1031" name="Picture 7" descr="Earthquakes Stock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308475"/>
            <a:ext cx="3376553" cy="24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57" y="5273448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151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0" t="18857" r="62311" b="36000"/>
          <a:stretch/>
        </p:blipFill>
        <p:spPr bwMode="auto">
          <a:xfrm>
            <a:off x="584200" y="1143000"/>
            <a:ext cx="2286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Palatino Linotype" panose="02040502050505030304" pitchFamily="18" charset="0"/>
              </a:rPr>
              <a:t>My work includes</a:t>
            </a:r>
            <a:r>
              <a:rPr lang="en-US" dirty="0" smtClean="0">
                <a:latin typeface="Palatino Linotype" panose="02040502050505030304" pitchFamily="18" charset="0"/>
              </a:rPr>
              <a:t>: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87600" y="1735118"/>
            <a:ext cx="6223000" cy="420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Palatino Linotype" panose="02040502050505030304" pitchFamily="18" charset="0"/>
              </a:rPr>
              <a:t>Maintenance and operation of the seismological </a:t>
            </a:r>
            <a:r>
              <a:rPr lang="en-US" sz="2800" dirty="0">
                <a:latin typeface="Palatino Linotype" panose="02040502050505030304" pitchFamily="18" charset="0"/>
              </a:rPr>
              <a:t>network in </a:t>
            </a:r>
            <a:r>
              <a:rPr lang="en-US" sz="2800" dirty="0" smtClean="0">
                <a:latin typeface="Palatino Linotype" panose="02040502050505030304" pitchFamily="18" charset="0"/>
              </a:rPr>
              <a:t>Cyprus (9 </a:t>
            </a:r>
            <a:r>
              <a:rPr lang="en-US" sz="2800" dirty="0">
                <a:latin typeface="Palatino Linotype" panose="02040502050505030304" pitchFamily="18" charset="0"/>
              </a:rPr>
              <a:t>outdoor seismic stations and 2 underwater</a:t>
            </a:r>
            <a:r>
              <a:rPr lang="en-US" sz="2800" dirty="0" smtClean="0">
                <a:latin typeface="Palatino Linotype" panose="02040502050505030304" pitchFamily="18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Continuous monitoring and evaluation of seismic activity in the wider region of Cyprus (about 2,000 earthquakes a year</a:t>
            </a:r>
            <a:r>
              <a:rPr lang="en-US" sz="2800" dirty="0" smtClean="0">
                <a:latin typeface="Palatino Linotype" panose="02040502050505030304" pitchFamily="18" charset="0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Palatino Linotype" panose="02040502050505030304" pitchFamily="18" charset="0"/>
              </a:rPr>
              <a:t>Specific procedures in case of a sensible earthquake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Palatino Linotype" panose="02040502050505030304" pitchFamily="18" charset="0"/>
              </a:rPr>
              <a:t>Dissemination of information related to earthquakes to the public via the social media, articles and face to face presentations.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Palatino Linotype" panose="02040502050505030304" pitchFamily="18" charset="0"/>
              </a:rPr>
              <a:t>Participation in research projects about seismology issues and geo-risks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Cooperation with international </a:t>
            </a:r>
            <a:r>
              <a:rPr lang="en-US" sz="2800" dirty="0" smtClean="0">
                <a:latin typeface="Palatino Linotype" panose="02040502050505030304" pitchFamily="18" charset="0"/>
              </a:rPr>
              <a:t>seismology research </a:t>
            </a:r>
            <a:r>
              <a:rPr lang="en-US" sz="2800" dirty="0">
                <a:latin typeface="Palatino Linotype" panose="02040502050505030304" pitchFamily="18" charset="0"/>
              </a:rPr>
              <a:t>centers.</a:t>
            </a:r>
            <a:endParaRPr lang="en-US" sz="2800" dirty="0" smtClean="0">
              <a:latin typeface="Palatino Linotype" panose="0204050205050503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Bookman Old Style" panose="0205060405050502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Bookman Old Style" panose="0205060405050502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1805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457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0" t="18857" r="62311" b="36000"/>
          <a:stretch/>
        </p:blipFill>
        <p:spPr bwMode="auto">
          <a:xfrm>
            <a:off x="584200" y="1143000"/>
            <a:ext cx="2286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33400"/>
            <a:ext cx="6781800" cy="990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Required knowledge and skills</a:t>
            </a:r>
            <a:endParaRPr lang="en-US" sz="3200" dirty="0">
              <a:latin typeface="Palatino Linotype" panose="02040502050505030304" pitchFamily="18" charset="0"/>
            </a:endParaRPr>
          </a:p>
        </p:txBody>
      </p:sp>
      <p:pic>
        <p:nvPicPr>
          <p:cNvPr id="4098" name="Picture 2" descr="Graduation Cap And Diploma Stock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89"/>
          <a:stretch/>
        </p:blipFill>
        <p:spPr bwMode="auto">
          <a:xfrm>
            <a:off x="6019800" y="4254500"/>
            <a:ext cx="282539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387600" y="1735118"/>
            <a:ext cx="6223000" cy="420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Bookman Old Style" panose="0205060405050502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Bookman Old Style" panose="020506040505050202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latin typeface="Bookman Old Style" panose="020506040505050202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0" y="1447800"/>
            <a:ext cx="4800600" cy="411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latin typeface="Bookman Old Style" panose="020506040505050202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463800" y="1511300"/>
            <a:ext cx="6223000" cy="2984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Palatino Linotype" panose="02040502050505030304" pitchFamily="18" charset="0"/>
              </a:rPr>
              <a:t>K</a:t>
            </a:r>
            <a:r>
              <a:rPr lang="en-US" sz="2800" dirty="0" smtClean="0">
                <a:latin typeface="Palatino Linotype" panose="02040502050505030304" pitchFamily="18" charset="0"/>
              </a:rPr>
              <a:t>nowledge </a:t>
            </a:r>
            <a:r>
              <a:rPr lang="en-US" sz="2800" dirty="0">
                <a:latin typeface="Palatino Linotype" panose="02040502050505030304" pitchFamily="18" charset="0"/>
              </a:rPr>
              <a:t>of </a:t>
            </a:r>
            <a:r>
              <a:rPr lang="en-US" sz="2800" dirty="0" smtClean="0">
                <a:latin typeface="Palatino Linotype" panose="02040502050505030304" pitchFamily="18" charset="0"/>
              </a:rPr>
              <a:t>physics, geophysical </a:t>
            </a:r>
            <a:r>
              <a:rPr lang="en-US" sz="2800" dirty="0">
                <a:latin typeface="Palatino Linotype" panose="02040502050505030304" pitchFamily="18" charset="0"/>
              </a:rPr>
              <a:t>topics (theory of elasticity and elastic waves, </a:t>
            </a:r>
            <a:r>
              <a:rPr lang="en-US" sz="2800" dirty="0" err="1">
                <a:latin typeface="Palatino Linotype" panose="02040502050505030304" pitchFamily="18" charset="0"/>
              </a:rPr>
              <a:t>seismometry</a:t>
            </a:r>
            <a:r>
              <a:rPr lang="en-US" sz="2800" dirty="0">
                <a:latin typeface="Palatino Linotype" panose="02040502050505030304" pitchFamily="18" charset="0"/>
              </a:rPr>
              <a:t>, seismology etc.) and IT skills is a must </a:t>
            </a:r>
            <a:r>
              <a:rPr lang="en-US" sz="2800" dirty="0" smtClean="0">
                <a:latin typeface="Palatino Linotype" panose="02040502050505030304" pitchFamily="18" charset="0"/>
              </a:rPr>
              <a:t>in </a:t>
            </a:r>
            <a:r>
              <a:rPr lang="en-US" sz="2800" dirty="0">
                <a:latin typeface="Palatino Linotype" panose="02040502050505030304" pitchFamily="18" charset="0"/>
              </a:rPr>
              <a:t>order to work as a </a:t>
            </a:r>
            <a:r>
              <a:rPr lang="en-US" sz="2800" dirty="0" smtClean="0">
                <a:latin typeface="Palatino Linotype" panose="02040502050505030304" pitchFamily="18" charset="0"/>
              </a:rPr>
              <a:t>seismologist. You always have to </a:t>
            </a:r>
            <a:r>
              <a:rPr lang="en-US" sz="2800" dirty="0">
                <a:latin typeface="Palatino Linotype" panose="02040502050505030304" pitchFamily="18" charset="0"/>
              </a:rPr>
              <a:t>think </a:t>
            </a:r>
            <a:r>
              <a:rPr lang="en-US" sz="2800" dirty="0" smtClean="0">
                <a:latin typeface="Palatino Linotype" panose="02040502050505030304" pitchFamily="18" charset="0"/>
              </a:rPr>
              <a:t>methodically!</a:t>
            </a:r>
            <a:endParaRPr lang="en-US" sz="2800" dirty="0">
              <a:latin typeface="Palatino Linotype" panose="02040502050505030304" pitchFamily="18" charset="0"/>
            </a:endParaRPr>
          </a:p>
        </p:txBody>
      </p:sp>
      <p:pic>
        <p:nvPicPr>
          <p:cNvPr id="9" name="Picture 8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92" y="5487987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183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/>
          <a:srcRect l="21808" t="24186" r="71617" b="32558"/>
          <a:stretch/>
        </p:blipFill>
        <p:spPr bwMode="auto">
          <a:xfrm>
            <a:off x="1219200" y="1676400"/>
            <a:ext cx="1504950" cy="3738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90800" y="2209800"/>
            <a:ext cx="6324600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The most important thing about my work is the monitoring and evaluation of the seismic activities. </a:t>
            </a:r>
            <a:endParaRPr lang="en-US" sz="32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1816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0" t="18857" r="62311" b="36000"/>
          <a:stretch/>
        </p:blipFill>
        <p:spPr bwMode="auto">
          <a:xfrm>
            <a:off x="1219200" y="1447800"/>
            <a:ext cx="2286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Bookman Old Style" panose="02050604050505020204" pitchFamily="18" charset="0"/>
              </a:rPr>
              <a:t>The seismologist’s concern..</a:t>
            </a:r>
            <a:endParaRPr lang="en-US" dirty="0">
              <a:latin typeface="Bookman Old Style" panose="020506040505050202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52800" y="1735118"/>
            <a:ext cx="4572000" cy="352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Bookman Old Style" panose="02050604050505020204" pitchFamily="18" charset="0"/>
              </a:rPr>
              <a:t>The frequency of earthquakes is a local and global issue. Earthquakes can be induced by natural causes or by humans</a:t>
            </a:r>
            <a:r>
              <a:rPr lang="en-US" sz="2800" dirty="0" smtClean="0">
                <a:latin typeface="Bookman Old Style" panose="02050604050505020204" pitchFamily="18" charset="0"/>
              </a:rPr>
              <a:t>. </a:t>
            </a:r>
          </a:p>
          <a:p>
            <a:endParaRPr lang="en-US" sz="2800" dirty="0">
              <a:latin typeface="Bookman Old Style" panose="02050604050505020204" pitchFamily="18" charset="0"/>
            </a:endParaRPr>
          </a:p>
          <a:p>
            <a:r>
              <a:rPr lang="en-US" sz="2800" dirty="0" smtClean="0">
                <a:latin typeface="Bookman Old Style" panose="02050604050505020204" pitchFamily="18" charset="0"/>
              </a:rPr>
              <a:t/>
            </a:r>
            <a:br>
              <a:rPr lang="en-US" sz="2800" dirty="0" smtClean="0">
                <a:latin typeface="Bookman Old Style" panose="02050604050505020204" pitchFamily="18" charset="0"/>
              </a:rPr>
            </a:br>
            <a:endParaRPr lang="en-US" sz="2800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 descr="C:\Users\kvaanane\Desktop\Multico_sininen-teksti-RG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141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11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733"/>
            <a:ext cx="5597302" cy="7127933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 rotWithShape="1">
          <a:blip r:embed="rId4"/>
          <a:srcRect l="29185" t="9767" r="60873" b="51628"/>
          <a:stretch/>
        </p:blipFill>
        <p:spPr bwMode="auto">
          <a:xfrm>
            <a:off x="446405" y="990600"/>
            <a:ext cx="2525395" cy="33813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C:\Users\kvaanane\Desktop\Multico_sininen-teksti-RGB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85" y="5638800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703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 rotWithShape="1">
          <a:blip r:embed="rId2"/>
          <a:srcRect l="21808" t="24186" r="71617" b="32558"/>
          <a:stretch/>
        </p:blipFill>
        <p:spPr bwMode="auto">
          <a:xfrm>
            <a:off x="1219200" y="1676400"/>
            <a:ext cx="1504950" cy="3738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90800" y="2209800"/>
            <a:ext cx="6324600" cy="17526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Palatino Linotype" panose="02040502050505030304" pitchFamily="18" charset="0"/>
              </a:rPr>
              <a:t>What can </a:t>
            </a:r>
            <a:r>
              <a:rPr lang="en-US" sz="3200" dirty="0" smtClean="0">
                <a:latin typeface="Palatino Linotype" panose="02040502050505030304" pitchFamily="18" charset="0"/>
              </a:rPr>
              <a:t>cause </a:t>
            </a:r>
            <a:r>
              <a:rPr lang="en-US" sz="3200" dirty="0">
                <a:latin typeface="Palatino Linotype" panose="02040502050505030304" pitchFamily="18" charset="0"/>
              </a:rPr>
              <a:t>a manmade earthquake and how can be prevented?</a:t>
            </a:r>
          </a:p>
        </p:txBody>
      </p:sp>
      <p:pic>
        <p:nvPicPr>
          <p:cNvPr id="4" name="Picture 3" descr="C:\Users\kvaanane\Desktop\Multico_sininen-teksti-RGB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72367"/>
            <a:ext cx="2837815" cy="885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7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296D95A408D9408E6A80A3FFEA4EF8" ma:contentTypeVersion="0" ma:contentTypeDescription="Create a new document." ma:contentTypeScope="" ma:versionID="52c49f458eec32f1b99896034d9e0c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0CA9C4-099F-44C7-B869-8F2BC95F264D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6CA2DB-6A87-4AAB-B410-9B2EC46F97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4E5443-BEE2-4AE7-AC88-A134CAD737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1475</TotalTime>
  <Words>235</Words>
  <Application>Microsoft Office PowerPoint</Application>
  <PresentationFormat>On-screen Show (4:3)</PresentationFormat>
  <Paragraphs>27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Bookman Old Style</vt:lpstr>
      <vt:lpstr>Calibri</vt:lpstr>
      <vt:lpstr>Calibri Light</vt:lpstr>
      <vt:lpstr>Palatino Linotype</vt:lpstr>
      <vt:lpstr>Times New Roman</vt:lpstr>
      <vt:lpstr>Clarity</vt:lpstr>
      <vt:lpstr>Office Theme</vt:lpstr>
      <vt:lpstr>  Earthquake Red Alert! </vt:lpstr>
      <vt:lpstr>PowerPoint Presentation</vt:lpstr>
      <vt:lpstr>My work includes:</vt:lpstr>
      <vt:lpstr>Required knowledge and skills</vt:lpstr>
      <vt:lpstr>The most important thing about my work is the monitoring and evaluation of the seismic activities. </vt:lpstr>
      <vt:lpstr>PowerPoint Presentation</vt:lpstr>
      <vt:lpstr>PowerPoint Presentation</vt:lpstr>
      <vt:lpstr>What can cause a manmade earthquake and how can be prevented?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red alert!</dc:title>
  <dc:creator>eirini</dc:creator>
  <cp:lastModifiedBy>Tuula Keinonen</cp:lastModifiedBy>
  <cp:revision>61</cp:revision>
  <dcterms:created xsi:type="dcterms:W3CDTF">2015-12-02T12:38:24Z</dcterms:created>
  <dcterms:modified xsi:type="dcterms:W3CDTF">2018-12-28T14:05:36Z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0x01010000296D95A408D9408E6A80A3FFEA4EF8</vt:lpwstr>
  </property>
</Properties>
</file>