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62" r:id="rId5"/>
    <p:sldId id="256" r:id="rId6"/>
    <p:sldId id="259" r:id="rId7"/>
    <p:sldId id="258" r:id="rId8"/>
    <p:sldId id="260" r:id="rId9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130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8EB75A-BA5C-6641-843C-3312CC00EE25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A18D9E-B95F-5545-843D-34053D40697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2578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DA18D9E-B95F-5545-843D-34053D40697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1584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82551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0516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60657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4279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6512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804583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0657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3475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0162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87566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204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ED931F-B1D2-3740-9489-F932B2280EB2}" type="datetimeFigureOut">
              <a:rPr lang="de-DE" smtClean="0"/>
              <a:t>28.12.2018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E83D0F-0585-9C48-8414-704B764A0711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462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2533650"/>
            <a:ext cx="6858000" cy="1790700"/>
          </a:xfrm>
          <a:noFill/>
          <a:ln>
            <a:noFill/>
          </a:ln>
        </p:spPr>
        <p:txBody>
          <a:bodyPr>
            <a:normAutofit/>
          </a:bodyPr>
          <a:lstStyle/>
          <a:p>
            <a:r>
              <a:rPr lang="en-US" sz="5400" b="1" dirty="0" smtClean="0">
                <a:latin typeface="Palatino Linotype" panose="02040502050505030304" pitchFamily="18" charset="0"/>
              </a:rPr>
              <a:t>Crime Scene</a:t>
            </a:r>
            <a:endParaRPr lang="fi-FI" sz="5400" dirty="0">
              <a:latin typeface="Palatino Linotype" panose="0204050205050503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85871" y="4730331"/>
            <a:ext cx="6372257" cy="828455"/>
            <a:chOff x="47268" y="3712933"/>
            <a:chExt cx="8496342" cy="1104606"/>
          </a:xfrm>
        </p:grpSpPr>
        <p:pic>
          <p:nvPicPr>
            <p:cNvPr id="4" name="Picture 3" descr="http://europa.eu/about-eu/basic-information/symbols/images/flag_yellow_high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68" y="3712933"/>
              <a:ext cx="1644412" cy="10438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1691680" y="3712933"/>
              <a:ext cx="4657725" cy="421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68580" tIns="34290" rIns="68580" bIns="34290" anchor="t" anchorCtr="0">
              <a:noAutofit/>
            </a:bodyPr>
            <a:lstStyle/>
            <a:p>
              <a:pPr marL="342900" algn="ctr">
                <a:lnSpc>
                  <a:spcPct val="115000"/>
                </a:lnSpc>
                <a:spcAft>
                  <a:spcPts val="750"/>
                </a:spcAft>
              </a:pPr>
              <a:r>
                <a:rPr lang="en-US" sz="1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This project has received funding from the </a:t>
              </a:r>
              <a:r>
                <a:rPr lang="en-US" sz="12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European Union’s Horizon 2020 research and innovation </a:t>
              </a:r>
              <a:r>
                <a:rPr lang="en-US" sz="1200" i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programme</a:t>
              </a:r>
              <a:r>
                <a:rPr lang="en-US" sz="12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under grant agreement No 665100</a:t>
              </a:r>
              <a:r>
                <a:rPr lang="en-US" sz="75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fi-FI" sz="82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750"/>
                </a:spcAft>
              </a:pPr>
              <a:r>
                <a:rPr lang="en-US" sz="825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82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9698" y="3712933"/>
              <a:ext cx="1703912" cy="1104606"/>
            </a:xfrm>
            <a:prstGeom prst="rect">
              <a:avLst/>
            </a:prstGeom>
          </p:spPr>
        </p:pic>
      </p:grpSp>
      <p:sp>
        <p:nvSpPr>
          <p:cNvPr id="16" name="Frame 15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857250 w 12192000"/>
              <a:gd name="connsiteY5" fmla="*/ 85725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857250 w 12192000"/>
              <a:gd name="connsiteY9" fmla="*/ 85725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31930 w 12192000"/>
              <a:gd name="connsiteY7" fmla="*/ 64579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20500 w 12192000"/>
              <a:gd name="connsiteY7" fmla="*/ 63436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480060" y="457200"/>
                </a:moveTo>
                <a:lnTo>
                  <a:pt x="857250" y="6000750"/>
                </a:lnTo>
                <a:lnTo>
                  <a:pt x="11620500" y="6343650"/>
                </a:lnTo>
                <a:lnTo>
                  <a:pt x="11334750" y="857250"/>
                </a:lnTo>
                <a:lnTo>
                  <a:pt x="480060" y="457200"/>
                </a:lnTo>
                <a:close/>
              </a:path>
            </a:pathLst>
          </a:cu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0">
              <a:solidFill>
                <a:schemeClr val="tx1"/>
              </a:solidFill>
            </a:endParaRPr>
          </a:p>
        </p:txBody>
      </p:sp>
      <p:pic>
        <p:nvPicPr>
          <p:cNvPr id="8" name="Bild 7"/>
          <p:cNvPicPr/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2266" y="1418492"/>
            <a:ext cx="2692934" cy="5880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4511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4" name="Bild 3" descr="UBO_Crime scene_Fot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85" y="196779"/>
            <a:ext cx="7716906" cy="647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667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4" name="Bild 3" descr="UBO_Crime scene_Fot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85" y="196779"/>
            <a:ext cx="7716906" cy="6475725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 rot="21000493">
            <a:off x="548938" y="937392"/>
            <a:ext cx="6194324" cy="769441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Palatino Linotype" panose="02040502050505030304" pitchFamily="18" charset="0"/>
              </a:rPr>
              <a:t>What happened to her?!</a:t>
            </a:r>
            <a:endParaRPr lang="en-GB" sz="4400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48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4" name="Bild 3" descr="UBO_Crime scene_Foto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85" y="196779"/>
            <a:ext cx="7716906" cy="6475725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 rot="21000493">
            <a:off x="548938" y="937392"/>
            <a:ext cx="6194324" cy="769441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Palatino Linotype" panose="02040502050505030304" pitchFamily="18" charset="0"/>
              </a:rPr>
              <a:t>What happened to her?!</a:t>
            </a:r>
            <a:endParaRPr lang="en-GB" sz="4400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Textfeld 4"/>
          <p:cNvSpPr txBox="1"/>
          <p:nvPr/>
        </p:nvSpPr>
        <p:spPr>
          <a:xfrm rot="450733">
            <a:off x="643788" y="3357202"/>
            <a:ext cx="7976864" cy="769441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r>
              <a:rPr lang="en-GB" sz="4400" dirty="0" smtClean="0">
                <a:solidFill>
                  <a:schemeClr val="bg1"/>
                </a:solidFill>
                <a:latin typeface="Palatino Linotype" panose="02040502050505030304" pitchFamily="18" charset="0"/>
              </a:rPr>
              <a:t>Could it have been prevented?!</a:t>
            </a:r>
            <a:endParaRPr lang="en-GB" sz="4400" dirty="0">
              <a:solidFill>
                <a:schemeClr val="bg1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987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feld 5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endParaRPr lang="de-DE" dirty="0"/>
          </a:p>
        </p:txBody>
      </p:sp>
      <p:pic>
        <p:nvPicPr>
          <p:cNvPr id="4" name="Bild 3" descr="UBO_Crime scene_Fot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185" y="196779"/>
            <a:ext cx="7716906" cy="647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39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296D95A408D9408E6A80A3FFEA4EF8" ma:contentTypeVersion="0" ma:contentTypeDescription="Create a new document." ma:contentTypeScope="" ma:versionID="52c49f458eec32f1b99896034d9e0ca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ECEBEDE-5AA1-4EAC-A105-7F2537A2D79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6D4285F-449F-4CCC-A416-83392408B69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B13D059-C96F-4F23-8969-E768655BCA0F}">
  <ds:schemaRefs>
    <ds:schemaRef ds:uri="http://purl.org/dc/elements/1.1/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40</Words>
  <Application>Microsoft Office PowerPoint</Application>
  <PresentationFormat>On-screen Show (4:3)</PresentationFormat>
  <Paragraphs>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Palatino Linotype</vt:lpstr>
      <vt:lpstr>Times New Roman</vt:lpstr>
      <vt:lpstr>Office-Design</vt:lpstr>
      <vt:lpstr>Crime Scene</vt:lpstr>
      <vt:lpstr>PowerPoint Presentation</vt:lpstr>
      <vt:lpstr>PowerPoint Presentation</vt:lpstr>
      <vt:lpstr>PowerPoint Presentation</vt:lpstr>
      <vt:lpstr>PowerPoint Presentation</vt:lpstr>
    </vt:vector>
  </TitlesOfParts>
  <Company>Biodidaktik Bonn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Lara Weiser</dc:creator>
  <cp:lastModifiedBy>Tuula Keinonen</cp:lastModifiedBy>
  <cp:revision>8</cp:revision>
  <dcterms:created xsi:type="dcterms:W3CDTF">2018-02-09T14:08:37Z</dcterms:created>
  <dcterms:modified xsi:type="dcterms:W3CDTF">2018-12-28T13:59:47Z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0x01010000296D95A408D9408E6A80A3FFEA4EF8</vt:lpwstr>
  </property>
</Properties>
</file>