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10795000" cy="10795000"/>
  <p:notesSz cx="6858000" cy="9144000"/>
  <p:defaultTextStyle>
    <a:lvl1pPr defTabSz="457200">
      <a:defRPr>
        <a:latin typeface="Calibri"/>
        <a:ea typeface="Calibri"/>
        <a:cs typeface="Calibri"/>
        <a:sym typeface="Calibri"/>
      </a:defRPr>
    </a:lvl1pPr>
    <a:lvl2pPr indent="457200" defTabSz="457200">
      <a:defRPr>
        <a:latin typeface="Calibri"/>
        <a:ea typeface="Calibri"/>
        <a:cs typeface="Calibri"/>
        <a:sym typeface="Calibri"/>
      </a:defRPr>
    </a:lvl2pPr>
    <a:lvl3pPr indent="914400" defTabSz="457200">
      <a:defRPr>
        <a:latin typeface="Calibri"/>
        <a:ea typeface="Calibri"/>
        <a:cs typeface="Calibri"/>
        <a:sym typeface="Calibri"/>
      </a:defRPr>
    </a:lvl3pPr>
    <a:lvl4pPr indent="1371600" defTabSz="457200">
      <a:defRPr>
        <a:latin typeface="Calibri"/>
        <a:ea typeface="Calibri"/>
        <a:cs typeface="Calibri"/>
        <a:sym typeface="Calibri"/>
      </a:defRPr>
    </a:lvl4pPr>
    <a:lvl5pPr indent="1828800" defTabSz="457200">
      <a:defRPr>
        <a:latin typeface="Calibri"/>
        <a:ea typeface="Calibri"/>
        <a:cs typeface="Calibri"/>
        <a:sym typeface="Calibri"/>
      </a:defRPr>
    </a:lvl5pPr>
    <a:lvl6pPr indent="2286000" defTabSz="457200">
      <a:defRPr>
        <a:latin typeface="Calibri"/>
        <a:ea typeface="Calibri"/>
        <a:cs typeface="Calibri"/>
        <a:sym typeface="Calibri"/>
      </a:defRPr>
    </a:lvl6pPr>
    <a:lvl7pPr indent="2743200" defTabSz="457200">
      <a:defRPr>
        <a:latin typeface="Calibri"/>
        <a:ea typeface="Calibri"/>
        <a:cs typeface="Calibri"/>
        <a:sym typeface="Calibri"/>
      </a:defRPr>
    </a:lvl7pPr>
    <a:lvl8pPr indent="3200400" defTabSz="457200">
      <a:defRPr>
        <a:latin typeface="Calibri"/>
        <a:ea typeface="Calibri"/>
        <a:cs typeface="Calibri"/>
        <a:sym typeface="Calibri"/>
      </a:defRPr>
    </a:lvl8pPr>
    <a:lvl9pPr indent="3657600" defTabSz="457200">
      <a:defRPr>
        <a:latin typeface="Calibri"/>
        <a:ea typeface="Calibri"/>
        <a:cs typeface="Calibri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B9BD5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B9BD5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809982" y="0"/>
            <a:ext cx="9179800" cy="5527380"/>
          </a:xfrm>
          <a:prstGeom prst="rect">
            <a:avLst/>
          </a:prstGeom>
        </p:spPr>
        <p:txBody>
          <a:bodyPr anchor="b"/>
          <a:lstStyle>
            <a:lvl1pPr algn="ctr">
              <a:defRPr sz="7000"/>
            </a:lvl1pPr>
          </a:lstStyle>
          <a:p>
            <a:pPr lvl="0">
              <a:defRPr sz="1800"/>
            </a:pPr>
            <a:r>
              <a:rPr sz="7000"/>
              <a:t>Click to edit Master title style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349970" y="5672375"/>
            <a:ext cx="8099823" cy="512262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800"/>
            </a:lvl1pPr>
          </a:lstStyle>
          <a:p>
            <a:pPr lvl="0">
              <a:defRPr sz="1800"/>
            </a:pPr>
            <a:r>
              <a:rPr sz="2800"/>
              <a:t>Click to edit Master subtitle style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100"/>
              <a:t>Click to edit Master title style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300"/>
              <a:t>Edit Master text styles</a:t>
            </a:r>
            <a:endParaRPr sz="3300"/>
          </a:p>
          <a:p>
            <a:pPr lvl="1">
              <a:defRPr sz="1800"/>
            </a:pPr>
            <a:r>
              <a:rPr sz="3300"/>
              <a:t>Second level</a:t>
            </a:r>
            <a:endParaRPr sz="3300"/>
          </a:p>
          <a:p>
            <a:pPr lvl="2">
              <a:defRPr sz="1800"/>
            </a:pPr>
            <a:r>
              <a:rPr sz="3300"/>
              <a:t>Third level</a:t>
            </a:r>
            <a:endParaRPr sz="3300"/>
          </a:p>
          <a:p>
            <a:pPr lvl="3">
              <a:defRPr sz="1800"/>
            </a:pPr>
            <a:r>
              <a:rPr sz="3300"/>
              <a:t>Fourth level</a:t>
            </a:r>
            <a:endParaRPr sz="3300"/>
          </a:p>
          <a:p>
            <a:pPr lvl="4">
              <a:defRPr sz="1800"/>
            </a:pPr>
            <a:r>
              <a:rPr sz="3300"/>
              <a:t>Fifth level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7728580" y="0"/>
            <a:ext cx="2328700" cy="103022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100"/>
              <a:t>Click to edit Master title style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742483" y="574986"/>
            <a:ext cx="6851101" cy="1022001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300"/>
              <a:t>Edit Master text styles</a:t>
            </a:r>
            <a:endParaRPr sz="3300"/>
          </a:p>
          <a:p>
            <a:pPr lvl="1">
              <a:defRPr sz="1800"/>
            </a:pPr>
            <a:r>
              <a:rPr sz="3300"/>
              <a:t>Second level</a:t>
            </a:r>
            <a:endParaRPr sz="3300"/>
          </a:p>
          <a:p>
            <a:pPr lvl="2">
              <a:defRPr sz="1800"/>
            </a:pPr>
            <a:r>
              <a:rPr sz="3300"/>
              <a:t>Third level</a:t>
            </a:r>
            <a:endParaRPr sz="3300"/>
          </a:p>
          <a:p>
            <a:pPr lvl="3">
              <a:defRPr sz="1800"/>
            </a:pPr>
            <a:r>
              <a:rPr sz="3300"/>
              <a:t>Fourth level</a:t>
            </a:r>
            <a:endParaRPr sz="3300"/>
          </a:p>
          <a:p>
            <a:pPr lvl="4">
              <a:defRPr sz="1800"/>
            </a:pPr>
            <a:r>
              <a:rPr sz="3300"/>
              <a:t>Fifth level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100"/>
              <a:t>Click to edit Master title style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300"/>
              <a:t>Edit Master text styles</a:t>
            </a:r>
            <a:endParaRPr sz="3300"/>
          </a:p>
          <a:p>
            <a:pPr lvl="1">
              <a:defRPr sz="1800"/>
            </a:pPr>
            <a:r>
              <a:rPr sz="3300"/>
              <a:t>Second level</a:t>
            </a:r>
            <a:endParaRPr sz="3300"/>
          </a:p>
          <a:p>
            <a:pPr lvl="2">
              <a:defRPr sz="1800"/>
            </a:pPr>
            <a:r>
              <a:rPr sz="3300"/>
              <a:t>Third level</a:t>
            </a:r>
            <a:endParaRPr sz="3300"/>
          </a:p>
          <a:p>
            <a:pPr lvl="3">
              <a:defRPr sz="1800"/>
            </a:pPr>
            <a:r>
              <a:rPr sz="3300"/>
              <a:t>Fourth level</a:t>
            </a:r>
            <a:endParaRPr sz="3300"/>
          </a:p>
          <a:p>
            <a:pPr lvl="4">
              <a:defRPr sz="1800"/>
            </a:pPr>
            <a:r>
              <a:rPr sz="3300"/>
              <a:t>Fifth level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736858" y="0"/>
            <a:ext cx="9314797" cy="7184845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Click to edit Master title style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736858" y="7227344"/>
            <a:ext cx="9314797" cy="356765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800"/>
            </a:lvl1pPr>
          </a:lstStyle>
          <a:p>
            <a:pPr lvl="0">
              <a:defRPr sz="1800"/>
            </a:pPr>
            <a:r>
              <a:rPr sz="2800"/>
              <a:t>Edit Master text styles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100"/>
              <a:t>Click to edit Master title style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742483" y="2874936"/>
            <a:ext cx="4589900" cy="79200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300"/>
              <a:t>Edit Master text styles</a:t>
            </a:r>
            <a:endParaRPr sz="3300"/>
          </a:p>
          <a:p>
            <a:pPr lvl="1">
              <a:defRPr sz="1800"/>
            </a:pPr>
            <a:r>
              <a:rPr sz="3300"/>
              <a:t>Second level</a:t>
            </a:r>
            <a:endParaRPr sz="3300"/>
          </a:p>
          <a:p>
            <a:pPr lvl="2">
              <a:defRPr sz="1800"/>
            </a:pPr>
            <a:r>
              <a:rPr sz="3300"/>
              <a:t>Third level</a:t>
            </a:r>
            <a:endParaRPr sz="3300"/>
          </a:p>
          <a:p>
            <a:pPr lvl="3">
              <a:defRPr sz="1800"/>
            </a:pPr>
            <a:r>
              <a:rPr sz="3300"/>
              <a:t>Fourth level</a:t>
            </a:r>
            <a:endParaRPr sz="3300"/>
          </a:p>
          <a:p>
            <a:pPr lvl="4">
              <a:defRPr sz="1800"/>
            </a:pPr>
            <a:r>
              <a:rPr sz="3300"/>
              <a:t>Fifth level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743890" y="574990"/>
            <a:ext cx="9314796" cy="208745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100"/>
              <a:t>Click to edit Master title style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743891" y="2647443"/>
            <a:ext cx="4568806" cy="1297472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800"/>
            </a:lvl1pPr>
          </a:lstStyle>
          <a:p>
            <a:pPr lvl="0">
              <a:defRPr b="0" sz="1800"/>
            </a:pPr>
            <a:r>
              <a:rPr b="1" sz="2800"/>
              <a:t>Edit Master text styles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xfrm>
            <a:off x="742483" y="574990"/>
            <a:ext cx="9314797" cy="208745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100"/>
              <a:t>Click to edit Master title style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743890" y="0"/>
            <a:ext cx="3483205" cy="3239930"/>
          </a:xfrm>
          <a:prstGeom prst="rect">
            <a:avLst/>
          </a:prstGeom>
        </p:spPr>
        <p:txBody>
          <a:bodyPr anchor="b"/>
          <a:lstStyle>
            <a:lvl1pPr>
              <a:defRPr sz="3700"/>
            </a:lvl1pPr>
          </a:lstStyle>
          <a:p>
            <a:pPr lvl="0">
              <a:defRPr sz="1800"/>
            </a:pPr>
            <a:r>
              <a:rPr sz="3700"/>
              <a:t>Click to edit Master title style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4591306" y="1554967"/>
            <a:ext cx="5467381" cy="9240034"/>
          </a:xfrm>
          <a:prstGeom prst="rect">
            <a:avLst/>
          </a:prstGeom>
        </p:spPr>
        <p:txBody>
          <a:bodyPr/>
          <a:lstStyle>
            <a:lvl1pPr marL="269998" indent="-269998">
              <a:defRPr sz="3700"/>
            </a:lvl1pPr>
            <a:lvl2pPr marL="842725" indent="-302726">
              <a:defRPr sz="3700"/>
            </a:lvl2pPr>
            <a:lvl3pPr marL="1436782" indent="-356784">
              <a:defRPr sz="3700"/>
            </a:lvl3pPr>
            <a:lvl4pPr marL="2054343" indent="-434346">
              <a:defRPr sz="3700"/>
            </a:lvl4pPr>
            <a:lvl5pPr marL="2594342" indent="-434346">
              <a:defRPr sz="3700"/>
            </a:lvl5pPr>
          </a:lstStyle>
          <a:p>
            <a:pPr lvl="0">
              <a:defRPr sz="1800"/>
            </a:pPr>
            <a:r>
              <a:rPr sz="3700"/>
              <a:t>Edit Master text styles</a:t>
            </a:r>
            <a:endParaRPr sz="3700"/>
          </a:p>
          <a:p>
            <a:pPr lvl="1">
              <a:defRPr sz="1800"/>
            </a:pPr>
            <a:r>
              <a:rPr sz="3700"/>
              <a:t>Second level</a:t>
            </a:r>
            <a:endParaRPr sz="3700"/>
          </a:p>
          <a:p>
            <a:pPr lvl="2">
              <a:defRPr sz="1800"/>
            </a:pPr>
            <a:r>
              <a:rPr sz="3700"/>
              <a:t>Third level</a:t>
            </a:r>
            <a:endParaRPr sz="3700"/>
          </a:p>
          <a:p>
            <a:pPr lvl="3">
              <a:defRPr sz="1800"/>
            </a:pPr>
            <a:r>
              <a:rPr sz="3700"/>
              <a:t>Fourth level</a:t>
            </a:r>
            <a:endParaRPr sz="3700"/>
          </a:p>
          <a:p>
            <a:pPr lvl="4">
              <a:defRPr sz="1800"/>
            </a:pPr>
            <a:r>
              <a:rPr sz="3700"/>
              <a:t>Fifth level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743890" y="719984"/>
            <a:ext cx="3483205" cy="2519946"/>
          </a:xfrm>
          <a:prstGeom prst="rect">
            <a:avLst/>
          </a:prstGeom>
        </p:spPr>
        <p:txBody>
          <a:bodyPr anchor="b"/>
          <a:lstStyle>
            <a:lvl1pPr>
              <a:defRPr sz="3700"/>
            </a:lvl1pPr>
          </a:lstStyle>
          <a:p>
            <a:pPr lvl="0">
              <a:defRPr sz="1800"/>
            </a:pPr>
            <a:r>
              <a:rPr sz="3700"/>
              <a:t>Click to edit Master title style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743890" y="3239928"/>
            <a:ext cx="3483205" cy="600237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</a:lstStyle>
          <a:p>
            <a:pPr lvl="0"/>
            <a:r>
              <a:t>Edit Master text styles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742483" y="362497"/>
            <a:ext cx="9314797" cy="251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 lvl="0">
              <a:defRPr sz="1800"/>
            </a:pPr>
            <a:r>
              <a:rPr sz="5100"/>
              <a:t>Click to edit Master title style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742483" y="2874936"/>
            <a:ext cx="9314797" cy="7920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lvl="0">
              <a:defRPr sz="1800"/>
            </a:pPr>
            <a:r>
              <a:rPr sz="3300"/>
              <a:t>Edit Master text styles</a:t>
            </a:r>
            <a:endParaRPr sz="3300"/>
          </a:p>
          <a:p>
            <a:pPr lvl="1">
              <a:defRPr sz="1800"/>
            </a:pPr>
            <a:r>
              <a:rPr sz="3300"/>
              <a:t>Second level</a:t>
            </a:r>
            <a:endParaRPr sz="3300"/>
          </a:p>
          <a:p>
            <a:pPr lvl="2">
              <a:defRPr sz="1800"/>
            </a:pPr>
            <a:r>
              <a:rPr sz="3300"/>
              <a:t>Third level</a:t>
            </a:r>
            <a:endParaRPr sz="3300"/>
          </a:p>
          <a:p>
            <a:pPr lvl="3">
              <a:defRPr sz="1800"/>
            </a:pPr>
            <a:r>
              <a:rPr sz="3300"/>
              <a:t>Fourth level</a:t>
            </a:r>
            <a:endParaRPr sz="3300"/>
          </a:p>
          <a:p>
            <a:pPr lvl="4">
              <a:defRPr sz="1800"/>
            </a:pPr>
            <a:r>
              <a:rPr sz="3300"/>
              <a:t>Fifth level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7627332" y="10143606"/>
            <a:ext cx="2429948" cy="3073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4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1"/>
  <p:txStyles>
    <p:titleStyle>
      <a:lvl1pPr defTabSz="1079998">
        <a:lnSpc>
          <a:spcPct val="90000"/>
        </a:lnSpc>
        <a:defRPr sz="5100">
          <a:latin typeface="Calibri Light"/>
          <a:ea typeface="Calibri Light"/>
          <a:cs typeface="Calibri Light"/>
          <a:sym typeface="Calibri Light"/>
        </a:defRPr>
      </a:lvl1pPr>
      <a:lvl2pPr defTabSz="1079998">
        <a:lnSpc>
          <a:spcPct val="90000"/>
        </a:lnSpc>
        <a:defRPr sz="5100">
          <a:latin typeface="Calibri Light"/>
          <a:ea typeface="Calibri Light"/>
          <a:cs typeface="Calibri Light"/>
          <a:sym typeface="Calibri Light"/>
        </a:defRPr>
      </a:lvl2pPr>
      <a:lvl3pPr defTabSz="1079998">
        <a:lnSpc>
          <a:spcPct val="90000"/>
        </a:lnSpc>
        <a:defRPr sz="5100">
          <a:latin typeface="Calibri Light"/>
          <a:ea typeface="Calibri Light"/>
          <a:cs typeface="Calibri Light"/>
          <a:sym typeface="Calibri Light"/>
        </a:defRPr>
      </a:lvl3pPr>
      <a:lvl4pPr defTabSz="1079998">
        <a:lnSpc>
          <a:spcPct val="90000"/>
        </a:lnSpc>
        <a:defRPr sz="5100">
          <a:latin typeface="Calibri Light"/>
          <a:ea typeface="Calibri Light"/>
          <a:cs typeface="Calibri Light"/>
          <a:sym typeface="Calibri Light"/>
        </a:defRPr>
      </a:lvl4pPr>
      <a:lvl5pPr defTabSz="1079998">
        <a:lnSpc>
          <a:spcPct val="90000"/>
        </a:lnSpc>
        <a:defRPr sz="5100">
          <a:latin typeface="Calibri Light"/>
          <a:ea typeface="Calibri Light"/>
          <a:cs typeface="Calibri Light"/>
          <a:sym typeface="Calibri Light"/>
        </a:defRPr>
      </a:lvl5pPr>
      <a:lvl6pPr defTabSz="1079998">
        <a:lnSpc>
          <a:spcPct val="90000"/>
        </a:lnSpc>
        <a:defRPr sz="5100">
          <a:latin typeface="Calibri Light"/>
          <a:ea typeface="Calibri Light"/>
          <a:cs typeface="Calibri Light"/>
          <a:sym typeface="Calibri Light"/>
        </a:defRPr>
      </a:lvl6pPr>
      <a:lvl7pPr defTabSz="1079998">
        <a:lnSpc>
          <a:spcPct val="90000"/>
        </a:lnSpc>
        <a:defRPr sz="5100">
          <a:latin typeface="Calibri Light"/>
          <a:ea typeface="Calibri Light"/>
          <a:cs typeface="Calibri Light"/>
          <a:sym typeface="Calibri Light"/>
        </a:defRPr>
      </a:lvl7pPr>
      <a:lvl8pPr defTabSz="1079998">
        <a:lnSpc>
          <a:spcPct val="90000"/>
        </a:lnSpc>
        <a:defRPr sz="5100">
          <a:latin typeface="Calibri Light"/>
          <a:ea typeface="Calibri Light"/>
          <a:cs typeface="Calibri Light"/>
          <a:sym typeface="Calibri Light"/>
        </a:defRPr>
      </a:lvl8pPr>
      <a:lvl9pPr defTabSz="1079998">
        <a:lnSpc>
          <a:spcPct val="90000"/>
        </a:lnSpc>
        <a:defRPr sz="5100">
          <a:latin typeface="Calibri Light"/>
          <a:ea typeface="Calibri Light"/>
          <a:cs typeface="Calibri Light"/>
          <a:sym typeface="Calibri Light"/>
        </a:defRPr>
      </a:lvl9pPr>
    </p:titleStyle>
    <p:bodyStyle>
      <a:lvl1pPr marL="269998" indent="-269998" defTabSz="1079998">
        <a:lnSpc>
          <a:spcPct val="90000"/>
        </a:lnSpc>
        <a:spcBef>
          <a:spcPts val="1100"/>
        </a:spcBef>
        <a:buSzPct val="100000"/>
        <a:buFont typeface="Arial"/>
        <a:buChar char="•"/>
        <a:defRPr sz="3300">
          <a:latin typeface="Calibri"/>
          <a:ea typeface="Calibri"/>
          <a:cs typeface="Calibri"/>
          <a:sym typeface="Calibri"/>
        </a:defRPr>
      </a:lvl1pPr>
      <a:lvl2pPr marL="858212" indent="-318213" defTabSz="1079998">
        <a:lnSpc>
          <a:spcPct val="90000"/>
        </a:lnSpc>
        <a:spcBef>
          <a:spcPts val="1100"/>
        </a:spcBef>
        <a:buSzPct val="100000"/>
        <a:buFont typeface="Arial"/>
        <a:buChar char="•"/>
        <a:defRPr sz="3300">
          <a:latin typeface="Calibri"/>
          <a:ea typeface="Calibri"/>
          <a:cs typeface="Calibri"/>
          <a:sym typeface="Calibri"/>
        </a:defRPr>
      </a:lvl2pPr>
      <a:lvl3pPr marL="1467387" indent="-387389" defTabSz="1079998">
        <a:lnSpc>
          <a:spcPct val="90000"/>
        </a:lnSpc>
        <a:spcBef>
          <a:spcPts val="1100"/>
        </a:spcBef>
        <a:buSzPct val="100000"/>
        <a:buFont typeface="Arial"/>
        <a:buChar char="•"/>
        <a:defRPr sz="3300">
          <a:latin typeface="Calibri"/>
          <a:ea typeface="Calibri"/>
          <a:cs typeface="Calibri"/>
          <a:sym typeface="Calibri"/>
        </a:defRPr>
      </a:lvl3pPr>
      <a:lvl4pPr marL="2044281" indent="-424284" defTabSz="1079998">
        <a:lnSpc>
          <a:spcPct val="90000"/>
        </a:lnSpc>
        <a:spcBef>
          <a:spcPts val="1100"/>
        </a:spcBef>
        <a:buSzPct val="100000"/>
        <a:buFont typeface="Arial"/>
        <a:buChar char="•"/>
        <a:defRPr sz="3300">
          <a:latin typeface="Calibri"/>
          <a:ea typeface="Calibri"/>
          <a:cs typeface="Calibri"/>
          <a:sym typeface="Calibri"/>
        </a:defRPr>
      </a:lvl4pPr>
      <a:lvl5pPr marL="2584280" indent="-424284" defTabSz="1079998">
        <a:lnSpc>
          <a:spcPct val="90000"/>
        </a:lnSpc>
        <a:spcBef>
          <a:spcPts val="1100"/>
        </a:spcBef>
        <a:buSzPct val="100000"/>
        <a:buFont typeface="Arial"/>
        <a:buChar char="•"/>
        <a:defRPr sz="3300">
          <a:latin typeface="Calibri"/>
          <a:ea typeface="Calibri"/>
          <a:cs typeface="Calibri"/>
          <a:sym typeface="Calibri"/>
        </a:defRPr>
      </a:lvl5pPr>
      <a:lvl6pPr marL="3124279" indent="-424284" defTabSz="1079998">
        <a:lnSpc>
          <a:spcPct val="90000"/>
        </a:lnSpc>
        <a:spcBef>
          <a:spcPts val="1100"/>
        </a:spcBef>
        <a:buSzPct val="100000"/>
        <a:buFont typeface="Arial"/>
        <a:buChar char="•"/>
        <a:defRPr sz="3300">
          <a:latin typeface="Calibri"/>
          <a:ea typeface="Calibri"/>
          <a:cs typeface="Calibri"/>
          <a:sym typeface="Calibri"/>
        </a:defRPr>
      </a:lvl6pPr>
      <a:lvl7pPr marL="3664278" indent="-424284" defTabSz="1079998">
        <a:lnSpc>
          <a:spcPct val="90000"/>
        </a:lnSpc>
        <a:spcBef>
          <a:spcPts val="1100"/>
        </a:spcBef>
        <a:buSzPct val="100000"/>
        <a:buFont typeface="Arial"/>
        <a:buChar char="•"/>
        <a:defRPr sz="3300">
          <a:latin typeface="Calibri"/>
          <a:ea typeface="Calibri"/>
          <a:cs typeface="Calibri"/>
          <a:sym typeface="Calibri"/>
        </a:defRPr>
      </a:lvl7pPr>
      <a:lvl8pPr marL="4204277" indent="-424284" defTabSz="1079998">
        <a:lnSpc>
          <a:spcPct val="90000"/>
        </a:lnSpc>
        <a:spcBef>
          <a:spcPts val="1100"/>
        </a:spcBef>
        <a:buSzPct val="100000"/>
        <a:buFont typeface="Arial"/>
        <a:buChar char="•"/>
        <a:defRPr sz="3300">
          <a:latin typeface="Calibri"/>
          <a:ea typeface="Calibri"/>
          <a:cs typeface="Calibri"/>
          <a:sym typeface="Calibri"/>
        </a:defRPr>
      </a:lvl8pPr>
      <a:lvl9pPr marL="4744276" indent="-424284" defTabSz="1079998">
        <a:lnSpc>
          <a:spcPct val="90000"/>
        </a:lnSpc>
        <a:spcBef>
          <a:spcPts val="1100"/>
        </a:spcBef>
        <a:buSzPct val="100000"/>
        <a:buFont typeface="Arial"/>
        <a:buChar char="•"/>
        <a:defRPr sz="3300">
          <a:latin typeface="Calibri"/>
          <a:ea typeface="Calibri"/>
          <a:cs typeface="Calibri"/>
          <a:sym typeface="Calibri"/>
        </a:defRPr>
      </a:lvl9pPr>
    </p:bodyStyle>
    <p:otherStyle>
      <a:lvl1pPr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defRPr sz="14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100">
                <a:latin typeface="Palatino Linotype"/>
                <a:ea typeface="Palatino Linotype"/>
                <a:cs typeface="Palatino Linotype"/>
                <a:sym typeface="Palatino Linotype"/>
              </a:rPr>
              <a:t>Career circle </a:t>
            </a:r>
            <a:br>
              <a:rPr sz="5100"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sz="2800">
                <a:latin typeface="Palatino Linotype"/>
                <a:ea typeface="Palatino Linotype"/>
                <a:cs typeface="Palatino Linotype"/>
                <a:sym typeface="Palatino Linotype"/>
              </a:rPr>
              <a:t>(electricity distribution)</a:t>
            </a:r>
          </a:p>
        </p:txBody>
      </p:sp>
      <p:sp>
        <p:nvSpPr>
          <p:cNvPr id="50" name="Shape 50"/>
          <p:cNvSpPr/>
          <p:nvPr>
            <p:ph type="body" idx="1"/>
          </p:nvPr>
        </p:nvSpPr>
        <p:spPr>
          <a:xfrm>
            <a:off x="742484" y="2874936"/>
            <a:ext cx="9314796" cy="685235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300"/>
              <a:t>The career circle can be used as a pairing game; pairing the career description with the correct career title to promote students’ science-related career awareness. </a:t>
            </a:r>
            <a:endParaRPr sz="3300"/>
          </a:p>
          <a:p>
            <a:pPr lvl="0">
              <a:defRPr sz="1800"/>
            </a:pPr>
            <a:r>
              <a:rPr sz="3300"/>
              <a:t>It can be used to show how the science-related careers connect to each other in a wider, yet shared context. </a:t>
            </a:r>
            <a:endParaRPr sz="3300"/>
          </a:p>
          <a:p>
            <a:pPr lvl="0">
              <a:defRPr sz="1800"/>
            </a:pPr>
            <a:r>
              <a:rPr sz="3300"/>
              <a:t>Cut each career title with the next career’s description</a:t>
            </a:r>
            <a:endParaRPr sz="3300"/>
          </a:p>
          <a:p>
            <a:pPr lvl="0">
              <a:defRPr sz="1800"/>
            </a:pPr>
            <a:r>
              <a:rPr sz="3300"/>
              <a:t>You can find more careers and career descriptions to be used in the career circle from the MultiCO-website (multico-project.eu)</a:t>
            </a:r>
          </a:p>
        </p:txBody>
      </p:sp>
      <p:grpSp>
        <p:nvGrpSpPr>
          <p:cNvPr id="54" name="Group 54"/>
          <p:cNvGrpSpPr/>
          <p:nvPr/>
        </p:nvGrpSpPr>
        <p:grpSpPr>
          <a:xfrm>
            <a:off x="1908970" y="9435600"/>
            <a:ext cx="6981825" cy="1037853"/>
            <a:chOff x="0" y="0"/>
            <a:chExt cx="6981824" cy="1037852"/>
          </a:xfrm>
        </p:grpSpPr>
        <p:pic>
          <p:nvPicPr>
            <p:cNvPr id="51" name="image1.jpg" descr="http://europa.eu/about-eu/basic-information/symbols/images/flag_yellow_high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249138" cy="7912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2" name="Shape 52"/>
            <p:cNvSpPr/>
            <p:nvPr/>
          </p:nvSpPr>
          <p:spPr>
            <a:xfrm>
              <a:off x="1260286" y="0"/>
              <a:ext cx="4154963" cy="10378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lvl="0" indent="457200" algn="ctr">
                <a:lnSpc>
                  <a:spcPct val="115000"/>
                </a:lnSpc>
                <a:spcBef>
                  <a:spcPts val="1000"/>
                </a:spcBef>
              </a:pPr>
              <a:r>
                <a:rPr sz="1200">
                  <a:latin typeface="Times New Roman"/>
                  <a:ea typeface="Times New Roman"/>
                  <a:cs typeface="Times New Roman"/>
                  <a:sym typeface="Times New Roman"/>
                </a:rPr>
                <a:t>This project has received funding from the </a:t>
              </a:r>
              <a:r>
                <a:rPr i="1" sz="1200">
                  <a:latin typeface="Times New Roman"/>
                  <a:ea typeface="Times New Roman"/>
                  <a:cs typeface="Times New Roman"/>
                  <a:sym typeface="Times New Roman"/>
                </a:rPr>
                <a:t>European Union’s Horizon 2020 research and innovation programme </a:t>
              </a:r>
              <a:r>
                <a:rPr sz="1200">
                  <a:latin typeface="Times New Roman"/>
                  <a:ea typeface="Times New Roman"/>
                  <a:cs typeface="Times New Roman"/>
                  <a:sym typeface="Times New Roman"/>
                </a:rPr>
                <a:t>under grant agreement No 665100</a:t>
              </a:r>
              <a:r>
                <a:rPr sz="800">
                  <a:latin typeface="Times New Roman"/>
                  <a:ea typeface="Times New Roman"/>
                  <a:cs typeface="Times New Roman"/>
                  <a:sym typeface="Times New Roman"/>
                </a:rPr>
                <a:t>.</a:t>
              </a:r>
              <a:endParaRPr sz="1200"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lvl="0" algn="ctr">
                <a:lnSpc>
                  <a:spcPct val="115000"/>
                </a:lnSpc>
                <a:spcBef>
                  <a:spcPts val="1000"/>
                </a:spcBef>
              </a:pPr>
              <a:r>
                <a:rPr sz="1100"/>
                <a:t> </a:t>
              </a:r>
            </a:p>
          </p:txBody>
        </p:sp>
        <p:pic>
          <p:nvPicPr>
            <p:cNvPr id="53" name="image2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649891" y="0"/>
              <a:ext cx="1331934" cy="7868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9112" y="159488"/>
            <a:ext cx="10205224" cy="10024874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Shape 57"/>
          <p:cNvSpPr/>
          <p:nvPr/>
        </p:nvSpPr>
        <p:spPr>
          <a:xfrm rot="4056013">
            <a:off x="8894744" y="3320685"/>
            <a:ext cx="1543931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15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FFFFFF"/>
                </a:solidFill>
              </a:rPr>
              <a:t>Forester</a:t>
            </a:r>
          </a:p>
        </p:txBody>
      </p:sp>
      <p:sp>
        <p:nvSpPr>
          <p:cNvPr id="58" name="Shape 58"/>
          <p:cNvSpPr/>
          <p:nvPr/>
        </p:nvSpPr>
        <p:spPr>
          <a:xfrm rot="20182687">
            <a:off x="3117033" y="813697"/>
            <a:ext cx="1276488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b="1" sz="1300">
                <a:solidFill>
                  <a:srgbClr val="FFFFFF"/>
                </a:solidFill>
              </a:rPr>
              <a:t>Power Network </a:t>
            </a:r>
            <a:br>
              <a:rPr b="1" sz="1300">
                <a:solidFill>
                  <a:srgbClr val="FFFFFF"/>
                </a:solidFill>
              </a:rPr>
            </a:br>
            <a:r>
              <a:rPr b="1" sz="1300">
                <a:solidFill>
                  <a:srgbClr val="FFFFFF"/>
                </a:solidFill>
              </a:rPr>
              <a:t>Designer</a:t>
            </a:r>
          </a:p>
        </p:txBody>
      </p:sp>
      <p:sp>
        <p:nvSpPr>
          <p:cNvPr id="59" name="Shape 59"/>
          <p:cNvSpPr/>
          <p:nvPr/>
        </p:nvSpPr>
        <p:spPr>
          <a:xfrm rot="12268219">
            <a:off x="2416309" y="8810353"/>
            <a:ext cx="1949258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b="1" sz="1500">
                <a:solidFill>
                  <a:srgbClr val="FFFFFF"/>
                </a:solidFill>
              </a:rPr>
              <a:t>Production</a:t>
            </a:r>
            <a:endParaRPr b="1" sz="1500">
              <a:solidFill>
                <a:srgbClr val="FFFFFF"/>
              </a:solidFill>
            </a:endParaRPr>
          </a:p>
          <a:p>
            <a:pPr lvl="0"/>
            <a:r>
              <a:rPr b="1" sz="1500">
                <a:solidFill>
                  <a:srgbClr val="FFFFFF"/>
                </a:solidFill>
              </a:rPr>
              <a:t> manager</a:t>
            </a:r>
          </a:p>
        </p:txBody>
      </p:sp>
      <p:sp>
        <p:nvSpPr>
          <p:cNvPr id="60" name="Shape 60"/>
          <p:cNvSpPr/>
          <p:nvPr/>
        </p:nvSpPr>
        <p:spPr>
          <a:xfrm rot="1392892">
            <a:off x="6701864" y="861008"/>
            <a:ext cx="1548742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15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FFFFFF"/>
                </a:solidFill>
              </a:rPr>
              <a:t>Electrician</a:t>
            </a:r>
          </a:p>
        </p:txBody>
      </p:sp>
      <p:sp>
        <p:nvSpPr>
          <p:cNvPr id="61" name="Shape 61"/>
          <p:cNvSpPr/>
          <p:nvPr/>
        </p:nvSpPr>
        <p:spPr>
          <a:xfrm rot="17579907">
            <a:off x="361926" y="3173021"/>
            <a:ext cx="1744958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15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FFFFFF"/>
                </a:solidFill>
              </a:rPr>
              <a:t>Process operator</a:t>
            </a:r>
          </a:p>
        </p:txBody>
      </p:sp>
      <p:sp>
        <p:nvSpPr>
          <p:cNvPr id="62" name="Shape 62"/>
          <p:cNvSpPr/>
          <p:nvPr/>
        </p:nvSpPr>
        <p:spPr>
          <a:xfrm rot="9319969">
            <a:off x="4711802" y="9373704"/>
            <a:ext cx="3099825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b="1" sz="1500">
                <a:solidFill>
                  <a:srgbClr val="FFFFFF"/>
                </a:solidFill>
              </a:rPr>
              <a:t>Purchasing</a:t>
            </a:r>
            <a:endParaRPr b="1" sz="1500">
              <a:solidFill>
                <a:srgbClr val="FFFFFF"/>
              </a:solidFill>
            </a:endParaRPr>
          </a:p>
          <a:p>
            <a:pPr lvl="0"/>
            <a:r>
              <a:rPr b="1" sz="1500">
                <a:solidFill>
                  <a:srgbClr val="FFFFFF"/>
                </a:solidFill>
              </a:rPr>
              <a:t> manager</a:t>
            </a:r>
          </a:p>
        </p:txBody>
      </p:sp>
      <p:sp>
        <p:nvSpPr>
          <p:cNvPr id="63" name="Shape 63"/>
          <p:cNvSpPr/>
          <p:nvPr/>
        </p:nvSpPr>
        <p:spPr>
          <a:xfrm rot="18885665">
            <a:off x="1523385" y="1555525"/>
            <a:ext cx="1600032" cy="916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Is responsible of where and how electricity is produced and how it is transferred to customers now and in the future.</a:t>
            </a:r>
          </a:p>
        </p:txBody>
      </p:sp>
      <p:sp>
        <p:nvSpPr>
          <p:cNvPr id="64" name="Shape 64"/>
          <p:cNvSpPr/>
          <p:nvPr/>
        </p:nvSpPr>
        <p:spPr>
          <a:xfrm>
            <a:off x="4702323" y="272770"/>
            <a:ext cx="1562308" cy="916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Builds the planned power grid  and execute the needed actions to maintaining electricity network operating.</a:t>
            </a:r>
          </a:p>
        </p:txBody>
      </p:sp>
      <p:sp>
        <p:nvSpPr>
          <p:cNvPr id="65" name="Shape 65"/>
          <p:cNvSpPr/>
          <p:nvPr/>
        </p:nvSpPr>
        <p:spPr>
          <a:xfrm rot="2689258">
            <a:off x="7756709" y="1835973"/>
            <a:ext cx="1488890" cy="75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Takes care of that the fuel (wood) is of good quality and safe to the environment.</a:t>
            </a:r>
          </a:p>
        </p:txBody>
      </p:sp>
      <p:sp>
        <p:nvSpPr>
          <p:cNvPr id="66" name="Shape 66"/>
          <p:cNvSpPr/>
          <p:nvPr/>
        </p:nvSpPr>
        <p:spPr>
          <a:xfrm rot="16365610">
            <a:off x="344901" y="4805773"/>
            <a:ext cx="1580357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Makes sure that electricity is produced as planned.</a:t>
            </a:r>
          </a:p>
        </p:txBody>
      </p:sp>
      <p:sp>
        <p:nvSpPr>
          <p:cNvPr id="67" name="Shape 67"/>
          <p:cNvSpPr/>
          <p:nvPr/>
        </p:nvSpPr>
        <p:spPr>
          <a:xfrm rot="10800000">
            <a:off x="4423974" y="9245126"/>
            <a:ext cx="1797175" cy="75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Is responsible of  that enough electricity is produced in a safely and constantly.</a:t>
            </a:r>
            <a:endParaRPr sz="1100"/>
          </a:p>
        </p:txBody>
      </p:sp>
      <p:sp>
        <p:nvSpPr>
          <p:cNvPr id="68" name="Shape 68"/>
          <p:cNvSpPr/>
          <p:nvPr/>
        </p:nvSpPr>
        <p:spPr>
          <a:xfrm rot="7988069">
            <a:off x="7583035" y="7935030"/>
            <a:ext cx="1781868" cy="75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Makes sure that each power plant is delivered  enough good quality and environment-safe fuel.</a:t>
            </a:r>
          </a:p>
        </p:txBody>
      </p:sp>
      <p:sp>
        <p:nvSpPr>
          <p:cNvPr id="69" name="Shape 69"/>
          <p:cNvSpPr/>
          <p:nvPr/>
        </p:nvSpPr>
        <p:spPr>
          <a:xfrm rot="6698095">
            <a:off x="8649422" y="6958742"/>
            <a:ext cx="2036665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endParaRPr b="1" sz="1500">
              <a:solidFill>
                <a:srgbClr val="FFFFFF"/>
              </a:solidFill>
            </a:endParaRPr>
          </a:p>
          <a:p>
            <a:pPr lvl="0"/>
            <a:r>
              <a:rPr b="1" sz="1500">
                <a:solidFill>
                  <a:srgbClr val="FFFFFF"/>
                </a:solidFill>
              </a:rPr>
              <a:t>Staff Manager</a:t>
            </a:r>
          </a:p>
        </p:txBody>
      </p:sp>
      <p:sp>
        <p:nvSpPr>
          <p:cNvPr id="70" name="Shape 70"/>
          <p:cNvSpPr/>
          <p:nvPr/>
        </p:nvSpPr>
        <p:spPr>
          <a:xfrm rot="5400000">
            <a:off x="9074832" y="4774949"/>
            <a:ext cx="1619310" cy="916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Finds the suitable persons for each occupation. Negotiates salaries. Responsible for good working atmosphere.</a:t>
            </a:r>
          </a:p>
        </p:txBody>
      </p:sp>
      <p:sp>
        <p:nvSpPr>
          <p:cNvPr id="71" name="Shape 71"/>
          <p:cNvSpPr/>
          <p:nvPr/>
        </p:nvSpPr>
        <p:spPr>
          <a:xfrm rot="14682654">
            <a:off x="442011" y="6735928"/>
            <a:ext cx="1567328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15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FFFFFF"/>
                </a:solidFill>
              </a:rPr>
              <a:t>Customer service</a:t>
            </a:r>
          </a:p>
        </p:txBody>
      </p:sp>
      <p:sp>
        <p:nvSpPr>
          <p:cNvPr id="72" name="Shape 72"/>
          <p:cNvSpPr/>
          <p:nvPr/>
        </p:nvSpPr>
        <p:spPr>
          <a:xfrm rot="13587330">
            <a:off x="1439424" y="7830275"/>
            <a:ext cx="1580357" cy="75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pPr lvl="0">
              <a:defRPr sz="1800"/>
            </a:pPr>
            <a:r>
              <a:rPr sz="1100"/>
              <a:t>Sells electricity and takes care of billing. Solves problems together with the customers.</a:t>
            </a:r>
          </a:p>
        </p:txBody>
      </p:sp>
      <p:sp>
        <p:nvSpPr>
          <p:cNvPr id="73" name="Shape 73"/>
          <p:cNvSpPr/>
          <p:nvPr/>
        </p:nvSpPr>
        <p:spPr>
          <a:xfrm>
            <a:off x="1266825" y="2400300"/>
            <a:ext cx="1409701" cy="933451"/>
          </a:xfrm>
          <a:prstGeom prst="line">
            <a:avLst/>
          </a:prstGeom>
          <a:ln w="107950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4" name="Shape 74"/>
          <p:cNvSpPr/>
          <p:nvPr/>
        </p:nvSpPr>
        <p:spPr>
          <a:xfrm>
            <a:off x="532481" y="4190081"/>
            <a:ext cx="1645186" cy="337852"/>
          </a:xfrm>
          <a:prstGeom prst="line">
            <a:avLst/>
          </a:prstGeom>
          <a:ln w="6350">
            <a:solidFill>
              <a:srgbClr val="5B9BD5"/>
            </a:solidFill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5" name="Shape 75"/>
          <p:cNvSpPr/>
          <p:nvPr/>
        </p:nvSpPr>
        <p:spPr>
          <a:xfrm>
            <a:off x="532481" y="4190081"/>
            <a:ext cx="1645186" cy="324938"/>
          </a:xfrm>
          <a:prstGeom prst="line">
            <a:avLst/>
          </a:prstGeom>
          <a:ln w="38100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6" name="Shape 76"/>
          <p:cNvSpPr/>
          <p:nvPr/>
        </p:nvSpPr>
        <p:spPr>
          <a:xfrm>
            <a:off x="4454487" y="272771"/>
            <a:ext cx="337851" cy="1640492"/>
          </a:xfrm>
          <a:prstGeom prst="line">
            <a:avLst/>
          </a:prstGeom>
          <a:ln w="107950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7" name="Shape 77"/>
          <p:cNvSpPr/>
          <p:nvPr/>
        </p:nvSpPr>
        <p:spPr>
          <a:xfrm flipH="1">
            <a:off x="7287904" y="1045660"/>
            <a:ext cx="922654" cy="1354640"/>
          </a:xfrm>
          <a:prstGeom prst="line">
            <a:avLst/>
          </a:prstGeom>
          <a:ln w="107950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8" name="Shape 78"/>
          <p:cNvSpPr/>
          <p:nvPr/>
        </p:nvSpPr>
        <p:spPr>
          <a:xfrm flipH="1">
            <a:off x="8719087" y="4190081"/>
            <a:ext cx="1632356" cy="337852"/>
          </a:xfrm>
          <a:prstGeom prst="line">
            <a:avLst/>
          </a:prstGeom>
          <a:ln w="107950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79" name="Shape 79"/>
          <p:cNvSpPr/>
          <p:nvPr/>
        </p:nvSpPr>
        <p:spPr>
          <a:xfrm flipH="1" flipV="1">
            <a:off x="8210556" y="6995845"/>
            <a:ext cx="1399825" cy="918200"/>
          </a:xfrm>
          <a:prstGeom prst="line">
            <a:avLst/>
          </a:prstGeom>
          <a:ln w="107950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0" name="Shape 80"/>
          <p:cNvSpPr/>
          <p:nvPr/>
        </p:nvSpPr>
        <p:spPr>
          <a:xfrm flipH="1" flipV="1">
            <a:off x="6080633" y="8403322"/>
            <a:ext cx="349546" cy="1614683"/>
          </a:xfrm>
          <a:prstGeom prst="line">
            <a:avLst/>
          </a:prstGeom>
          <a:ln w="107950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1" name="Shape 81"/>
          <p:cNvSpPr/>
          <p:nvPr/>
        </p:nvSpPr>
        <p:spPr>
          <a:xfrm flipV="1">
            <a:off x="2676525" y="7914044"/>
            <a:ext cx="906764" cy="1379235"/>
          </a:xfrm>
          <a:prstGeom prst="line">
            <a:avLst/>
          </a:prstGeom>
          <a:ln w="107950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82" name="Shape 82"/>
          <p:cNvSpPr/>
          <p:nvPr/>
        </p:nvSpPr>
        <p:spPr>
          <a:xfrm flipV="1">
            <a:off x="532481" y="5813233"/>
            <a:ext cx="1645186" cy="341078"/>
          </a:xfrm>
          <a:prstGeom prst="line">
            <a:avLst/>
          </a:prstGeom>
          <a:ln w="107950">
            <a:solidFill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grpSp>
        <p:nvGrpSpPr>
          <p:cNvPr id="85" name="Group 85"/>
          <p:cNvGrpSpPr/>
          <p:nvPr/>
        </p:nvGrpSpPr>
        <p:grpSpPr>
          <a:xfrm>
            <a:off x="2671404" y="1041693"/>
            <a:ext cx="911884" cy="1354640"/>
            <a:chOff x="0" y="0"/>
            <a:chExt cx="911883" cy="1354638"/>
          </a:xfrm>
        </p:grpSpPr>
        <p:sp>
          <p:nvSpPr>
            <p:cNvPr id="83" name="Shape 83"/>
            <p:cNvSpPr/>
            <p:nvPr/>
          </p:nvSpPr>
          <p:spPr>
            <a:xfrm flipH="1" flipV="1">
              <a:off x="-1" y="4517"/>
              <a:ext cx="911885" cy="1350121"/>
            </a:xfrm>
            <a:prstGeom prst="line">
              <a:avLst/>
            </a:prstGeom>
            <a:noFill/>
            <a:ln w="69850" cap="flat">
              <a:solidFill>
                <a:srgbClr val="B3D9FF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84" name="Shape 84"/>
            <p:cNvSpPr/>
            <p:nvPr/>
          </p:nvSpPr>
          <p:spPr>
            <a:xfrm flipH="1" flipV="1">
              <a:off x="1" y="0"/>
              <a:ext cx="911882" cy="1354639"/>
            </a:xfrm>
            <a:prstGeom prst="line">
              <a:avLst/>
            </a:prstGeom>
            <a:noFill/>
            <a:ln w="92075" cap="flat">
              <a:solidFill>
                <a:srgbClr val="0059B3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</p:grpSp>
      <p:grpSp>
        <p:nvGrpSpPr>
          <p:cNvPr id="88" name="Group 88"/>
          <p:cNvGrpSpPr/>
          <p:nvPr/>
        </p:nvGrpSpPr>
        <p:grpSpPr>
          <a:xfrm>
            <a:off x="6104180" y="317681"/>
            <a:ext cx="320900" cy="1601124"/>
            <a:chOff x="0" y="0"/>
            <a:chExt cx="320899" cy="1601123"/>
          </a:xfrm>
        </p:grpSpPr>
        <p:sp>
          <p:nvSpPr>
            <p:cNvPr id="86" name="Shape 86"/>
            <p:cNvSpPr/>
            <p:nvPr/>
          </p:nvSpPr>
          <p:spPr>
            <a:xfrm flipV="1">
              <a:off x="0" y="3176"/>
              <a:ext cx="317690" cy="1597947"/>
            </a:xfrm>
            <a:prstGeom prst="line">
              <a:avLst/>
            </a:prstGeom>
            <a:noFill/>
            <a:ln w="69850" cap="flat">
              <a:solidFill>
                <a:srgbClr val="B3D9FF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87" name="Shape 87"/>
            <p:cNvSpPr/>
            <p:nvPr/>
          </p:nvSpPr>
          <p:spPr>
            <a:xfrm flipV="1">
              <a:off x="0" y="0"/>
              <a:ext cx="320900" cy="1601124"/>
            </a:xfrm>
            <a:prstGeom prst="line">
              <a:avLst/>
            </a:prstGeom>
            <a:noFill/>
            <a:ln w="92075" cap="flat">
              <a:solidFill>
                <a:srgbClr val="0059B3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</p:grpSp>
      <p:grpSp>
        <p:nvGrpSpPr>
          <p:cNvPr id="91" name="Group 91"/>
          <p:cNvGrpSpPr/>
          <p:nvPr/>
        </p:nvGrpSpPr>
        <p:grpSpPr>
          <a:xfrm>
            <a:off x="8227201" y="2413501"/>
            <a:ext cx="1354639" cy="911884"/>
            <a:chOff x="0" y="0"/>
            <a:chExt cx="1354638" cy="911883"/>
          </a:xfrm>
        </p:grpSpPr>
        <p:sp>
          <p:nvSpPr>
            <p:cNvPr id="89" name="Shape 89"/>
            <p:cNvSpPr/>
            <p:nvPr/>
          </p:nvSpPr>
          <p:spPr>
            <a:xfrm flipV="1">
              <a:off x="1" y="0"/>
              <a:ext cx="1350121" cy="911884"/>
            </a:xfrm>
            <a:prstGeom prst="line">
              <a:avLst/>
            </a:prstGeom>
            <a:noFill/>
            <a:ln w="69850" cap="flat">
              <a:solidFill>
                <a:srgbClr val="B3D9FF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90" name="Shape 90"/>
            <p:cNvSpPr/>
            <p:nvPr/>
          </p:nvSpPr>
          <p:spPr>
            <a:xfrm flipV="1">
              <a:off x="0" y="1"/>
              <a:ext cx="1354639" cy="911882"/>
            </a:xfrm>
            <a:prstGeom prst="line">
              <a:avLst/>
            </a:prstGeom>
            <a:noFill/>
            <a:ln w="92075" cap="flat">
              <a:solidFill>
                <a:srgbClr val="0059B3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</p:grpSp>
      <p:grpSp>
        <p:nvGrpSpPr>
          <p:cNvPr id="94" name="Group 94"/>
          <p:cNvGrpSpPr/>
          <p:nvPr/>
        </p:nvGrpSpPr>
        <p:grpSpPr>
          <a:xfrm>
            <a:off x="8716083" y="5829986"/>
            <a:ext cx="1601318" cy="319930"/>
            <a:chOff x="0" y="0"/>
            <a:chExt cx="1601317" cy="319929"/>
          </a:xfrm>
        </p:grpSpPr>
        <p:sp>
          <p:nvSpPr>
            <p:cNvPr id="92" name="Shape 92"/>
            <p:cNvSpPr/>
            <p:nvPr/>
          </p:nvSpPr>
          <p:spPr>
            <a:xfrm>
              <a:off x="0" y="0"/>
              <a:ext cx="1598139" cy="316722"/>
            </a:xfrm>
            <a:prstGeom prst="line">
              <a:avLst/>
            </a:prstGeom>
            <a:noFill/>
            <a:ln w="69850" cap="flat">
              <a:solidFill>
                <a:srgbClr val="B3D9FF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93" name="Shape 93"/>
            <p:cNvSpPr/>
            <p:nvPr/>
          </p:nvSpPr>
          <p:spPr>
            <a:xfrm>
              <a:off x="0" y="0"/>
              <a:ext cx="1601318" cy="319930"/>
            </a:xfrm>
            <a:prstGeom prst="line">
              <a:avLst/>
            </a:prstGeom>
            <a:noFill/>
            <a:ln w="92075" cap="flat">
              <a:solidFill>
                <a:srgbClr val="0059B3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</p:grpSp>
      <p:grpSp>
        <p:nvGrpSpPr>
          <p:cNvPr id="97" name="Group 97"/>
          <p:cNvGrpSpPr/>
          <p:nvPr/>
        </p:nvGrpSpPr>
        <p:grpSpPr>
          <a:xfrm>
            <a:off x="7298673" y="7931392"/>
            <a:ext cx="911884" cy="1354639"/>
            <a:chOff x="0" y="0"/>
            <a:chExt cx="911883" cy="1354638"/>
          </a:xfrm>
        </p:grpSpPr>
        <p:sp>
          <p:nvSpPr>
            <p:cNvPr id="95" name="Shape 95"/>
            <p:cNvSpPr/>
            <p:nvPr/>
          </p:nvSpPr>
          <p:spPr>
            <a:xfrm>
              <a:off x="0" y="1"/>
              <a:ext cx="911884" cy="1350121"/>
            </a:xfrm>
            <a:prstGeom prst="line">
              <a:avLst/>
            </a:prstGeom>
            <a:noFill/>
            <a:ln w="69850" cap="flat">
              <a:solidFill>
                <a:srgbClr val="B3D9FF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96" name="Shape 96"/>
            <p:cNvSpPr/>
            <p:nvPr/>
          </p:nvSpPr>
          <p:spPr>
            <a:xfrm>
              <a:off x="0" y="0"/>
              <a:ext cx="911882" cy="1354639"/>
            </a:xfrm>
            <a:prstGeom prst="line">
              <a:avLst/>
            </a:prstGeom>
            <a:noFill/>
            <a:ln w="92075" cap="flat">
              <a:solidFill>
                <a:srgbClr val="0059B3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</p:grpSp>
      <p:grpSp>
        <p:nvGrpSpPr>
          <p:cNvPr id="100" name="Group 100"/>
          <p:cNvGrpSpPr/>
          <p:nvPr/>
        </p:nvGrpSpPr>
        <p:grpSpPr>
          <a:xfrm>
            <a:off x="4452248" y="8429890"/>
            <a:ext cx="339335" cy="1597319"/>
            <a:chOff x="0" y="0"/>
            <a:chExt cx="339333" cy="1597318"/>
          </a:xfrm>
        </p:grpSpPr>
        <p:sp>
          <p:nvSpPr>
            <p:cNvPr id="98" name="Shape 98"/>
            <p:cNvSpPr/>
            <p:nvPr/>
          </p:nvSpPr>
          <p:spPr>
            <a:xfrm flipH="1">
              <a:off x="3246" y="0"/>
              <a:ext cx="336087" cy="1594179"/>
            </a:xfrm>
            <a:prstGeom prst="line">
              <a:avLst/>
            </a:prstGeom>
            <a:noFill/>
            <a:ln w="69850" cap="flat">
              <a:solidFill>
                <a:srgbClr val="B3D9FF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99" name="Shape 99"/>
            <p:cNvSpPr/>
            <p:nvPr/>
          </p:nvSpPr>
          <p:spPr>
            <a:xfrm flipH="1">
              <a:off x="0" y="0"/>
              <a:ext cx="339334" cy="1597319"/>
            </a:xfrm>
            <a:prstGeom prst="line">
              <a:avLst/>
            </a:prstGeom>
            <a:noFill/>
            <a:ln w="92075" cap="flat">
              <a:solidFill>
                <a:srgbClr val="0059B3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</p:grpSp>
      <p:grpSp>
        <p:nvGrpSpPr>
          <p:cNvPr id="103" name="Group 103"/>
          <p:cNvGrpSpPr/>
          <p:nvPr/>
        </p:nvGrpSpPr>
        <p:grpSpPr>
          <a:xfrm>
            <a:off x="1293594" y="7010740"/>
            <a:ext cx="1354639" cy="911884"/>
            <a:chOff x="0" y="0"/>
            <a:chExt cx="1354638" cy="911883"/>
          </a:xfrm>
        </p:grpSpPr>
        <p:sp>
          <p:nvSpPr>
            <p:cNvPr id="101" name="Shape 101"/>
            <p:cNvSpPr/>
            <p:nvPr/>
          </p:nvSpPr>
          <p:spPr>
            <a:xfrm flipH="1">
              <a:off x="4516" y="0"/>
              <a:ext cx="1350121" cy="911884"/>
            </a:xfrm>
            <a:prstGeom prst="line">
              <a:avLst/>
            </a:prstGeom>
            <a:noFill/>
            <a:ln w="69850" cap="flat">
              <a:solidFill>
                <a:srgbClr val="B3D9FF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102" name="Shape 102"/>
            <p:cNvSpPr/>
            <p:nvPr/>
          </p:nvSpPr>
          <p:spPr>
            <a:xfrm flipH="1">
              <a:off x="0" y="0"/>
              <a:ext cx="1354639" cy="911882"/>
            </a:xfrm>
            <a:prstGeom prst="line">
              <a:avLst/>
            </a:prstGeom>
            <a:noFill/>
            <a:ln w="92075" cap="flat">
              <a:solidFill>
                <a:srgbClr val="0059B3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</p:grpSp>
      <p:grpSp>
        <p:nvGrpSpPr>
          <p:cNvPr id="106" name="Group 106"/>
          <p:cNvGrpSpPr/>
          <p:nvPr/>
        </p:nvGrpSpPr>
        <p:grpSpPr>
          <a:xfrm>
            <a:off x="554110" y="4188692"/>
            <a:ext cx="1601928" cy="316865"/>
            <a:chOff x="0" y="0"/>
            <a:chExt cx="1601927" cy="316863"/>
          </a:xfrm>
        </p:grpSpPr>
        <p:sp>
          <p:nvSpPr>
            <p:cNvPr id="104" name="Shape 104"/>
            <p:cNvSpPr/>
            <p:nvPr/>
          </p:nvSpPr>
          <p:spPr>
            <a:xfrm flipH="1" flipV="1">
              <a:off x="3185" y="3201"/>
              <a:ext cx="1598742" cy="313662"/>
            </a:xfrm>
            <a:prstGeom prst="line">
              <a:avLst/>
            </a:prstGeom>
            <a:noFill/>
            <a:ln w="69850" cap="flat">
              <a:solidFill>
                <a:srgbClr val="B3D9FF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sp>
          <p:nvSpPr>
            <p:cNvPr id="105" name="Shape 105"/>
            <p:cNvSpPr/>
            <p:nvPr/>
          </p:nvSpPr>
          <p:spPr>
            <a:xfrm flipH="1" flipV="1">
              <a:off x="0" y="-1"/>
              <a:ext cx="1601928" cy="316865"/>
            </a:xfrm>
            <a:prstGeom prst="line">
              <a:avLst/>
            </a:prstGeom>
            <a:noFill/>
            <a:ln w="92075" cap="flat">
              <a:solidFill>
                <a:srgbClr val="0059B3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</p:grpSp>
      <p:sp>
        <p:nvSpPr>
          <p:cNvPr id="107" name="Shape 107"/>
          <p:cNvSpPr/>
          <p:nvPr/>
        </p:nvSpPr>
        <p:spPr>
          <a:xfrm>
            <a:off x="426607" y="206775"/>
            <a:ext cx="10008000" cy="992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60325">
            <a:solidFill/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8" name="Shape 108"/>
          <p:cNvSpPr/>
          <p:nvPr/>
        </p:nvSpPr>
        <p:spPr>
          <a:xfrm>
            <a:off x="2101827" y="1859203"/>
            <a:ext cx="6666742" cy="66261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57150">
            <a:solidFill/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9" name="Shape 109"/>
          <p:cNvSpPr/>
          <p:nvPr/>
        </p:nvSpPr>
        <p:spPr>
          <a:xfrm rot="3215321">
            <a:off x="1929778" y="271560"/>
            <a:ext cx="561474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/>
            </a:pPr>
            <a:r>
              <a:rPr sz="2400"/>
              <a:t>✂</a:t>
            </a:r>
          </a:p>
        </p:txBody>
      </p:sp>
      <p:sp>
        <p:nvSpPr>
          <p:cNvPr id="110" name="Shape 110"/>
          <p:cNvSpPr/>
          <p:nvPr/>
        </p:nvSpPr>
        <p:spPr>
          <a:xfrm>
            <a:off x="2243916" y="530693"/>
            <a:ext cx="361508" cy="510364"/>
          </a:xfrm>
          <a:prstGeom prst="line">
            <a:avLst/>
          </a:prstGeom>
          <a:ln w="6350">
            <a:solidFill/>
            <a:prstDash val="sysDash"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11" name="Shape 111"/>
          <p:cNvSpPr/>
          <p:nvPr/>
        </p:nvSpPr>
        <p:spPr>
          <a:xfrm>
            <a:off x="2671404" y="1041056"/>
            <a:ext cx="5579581" cy="8252223"/>
          </a:xfrm>
          <a:prstGeom prst="line">
            <a:avLst/>
          </a:prstGeom>
          <a:ln w="6350">
            <a:solidFill>
              <a:srgbClr val="808080"/>
            </a:solidFill>
            <a:prstDash val="sysDash"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12" name="Shape 112"/>
          <p:cNvSpPr/>
          <p:nvPr/>
        </p:nvSpPr>
        <p:spPr>
          <a:xfrm flipH="1">
            <a:off x="4454487" y="317680"/>
            <a:ext cx="1975692" cy="9709531"/>
          </a:xfrm>
          <a:prstGeom prst="line">
            <a:avLst/>
          </a:prstGeom>
          <a:ln w="6350">
            <a:solidFill>
              <a:srgbClr val="808080"/>
            </a:solidFill>
            <a:prstDash val="sysDash"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13" name="Shape 113"/>
          <p:cNvSpPr/>
          <p:nvPr/>
        </p:nvSpPr>
        <p:spPr>
          <a:xfrm flipH="1">
            <a:off x="1266824" y="2396330"/>
            <a:ext cx="8310500" cy="5535064"/>
          </a:xfrm>
          <a:prstGeom prst="line">
            <a:avLst/>
          </a:prstGeom>
          <a:ln w="6350">
            <a:solidFill>
              <a:srgbClr val="808080"/>
            </a:solidFill>
            <a:prstDash val="sysDash"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14" name="Shape 114"/>
          <p:cNvSpPr/>
          <p:nvPr/>
        </p:nvSpPr>
        <p:spPr>
          <a:xfrm>
            <a:off x="532482" y="4199914"/>
            <a:ext cx="9810476" cy="1917781"/>
          </a:xfrm>
          <a:prstGeom prst="line">
            <a:avLst/>
          </a:prstGeom>
          <a:ln w="6350">
            <a:solidFill>
              <a:srgbClr val="808080"/>
            </a:solidFill>
            <a:prstDash val="sysDash"/>
            <a:miter/>
          </a:ln>
        </p:spPr>
        <p:txBody>
          <a:bodyPr lIns="0" tIns="0" rIns="0" bIns="0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15" name="image4.jpg" descr="C:\Users\kvaanane\Desktop\Multico_sininen-teksti-RGB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72816" y="4656832"/>
            <a:ext cx="2837815" cy="8858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5B9BD5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5B9BD5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5B9BD5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5B9BD5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