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</p:sldIdLst>
  <p:sldSz cx="10799763" cy="10799763"/>
  <p:notesSz cx="9872663" cy="143017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9B3"/>
    <a:srgbClr val="B3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4" d="100"/>
          <a:sy n="84" d="100"/>
        </p:scale>
        <p:origin x="182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E075-B338-489F-9105-BA042A6023D2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F127D-D8E0-434E-A4F7-BD62EE6D1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440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E075-B338-489F-9105-BA042A6023D2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F127D-D8E0-434E-A4F7-BD62EE6D1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329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E075-B338-489F-9105-BA042A6023D2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F127D-D8E0-434E-A4F7-BD62EE6D1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389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E075-B338-489F-9105-BA042A6023D2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F127D-D8E0-434E-A4F7-BD62EE6D1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618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E075-B338-489F-9105-BA042A6023D2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F127D-D8E0-434E-A4F7-BD62EE6D1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688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E075-B338-489F-9105-BA042A6023D2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F127D-D8E0-434E-A4F7-BD62EE6D1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35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E075-B338-489F-9105-BA042A6023D2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F127D-D8E0-434E-A4F7-BD62EE6D1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789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E075-B338-489F-9105-BA042A6023D2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F127D-D8E0-434E-A4F7-BD62EE6D1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496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E075-B338-489F-9105-BA042A6023D2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F127D-D8E0-434E-A4F7-BD62EE6D1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375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E075-B338-489F-9105-BA042A6023D2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F127D-D8E0-434E-A4F7-BD62EE6D1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558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9E075-B338-489F-9105-BA042A6023D2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F127D-D8E0-434E-A4F7-BD62EE6D1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626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9E075-B338-489F-9105-BA042A6023D2}" type="datetimeFigureOut">
              <a:rPr lang="en-GB" smtClean="0"/>
              <a:t>06/02/2018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F127D-D8E0-434E-A4F7-BD62EE6D1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236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113" y="159488"/>
            <a:ext cx="10205222" cy="100248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4056013">
            <a:off x="8893300" y="3319718"/>
            <a:ext cx="15439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</a:rPr>
              <a:t>Forester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0182687">
            <a:off x="3121786" y="812704"/>
            <a:ext cx="1276487" cy="49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12" b="1" dirty="0" smtClean="0">
                <a:solidFill>
                  <a:schemeClr val="bg1"/>
                </a:solidFill>
              </a:rPr>
              <a:t>Power Network </a:t>
            </a:r>
            <a:br>
              <a:rPr lang="en-US" sz="1312" b="1" dirty="0" smtClean="0">
                <a:solidFill>
                  <a:schemeClr val="bg1"/>
                </a:solidFill>
              </a:rPr>
            </a:br>
            <a:r>
              <a:rPr lang="en-US" sz="1312" b="1" dirty="0" smtClean="0">
                <a:solidFill>
                  <a:schemeClr val="bg1"/>
                </a:solidFill>
              </a:rPr>
              <a:t>Designer</a:t>
            </a:r>
            <a:endParaRPr lang="en-US" sz="1312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2268219">
            <a:off x="2417419" y="8805236"/>
            <a:ext cx="19492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</a:rPr>
              <a:t>Production</a:t>
            </a:r>
          </a:p>
          <a:p>
            <a:r>
              <a:rPr lang="en-US" sz="1500" b="1" dirty="0" smtClean="0">
                <a:solidFill>
                  <a:schemeClr val="bg1"/>
                </a:solidFill>
              </a:rPr>
              <a:t> manager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392892">
            <a:off x="6701249" y="860882"/>
            <a:ext cx="15487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</a:rPr>
              <a:t>Electrician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7579907">
            <a:off x="363365" y="3172070"/>
            <a:ext cx="174495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</a:rPr>
              <a:t>Process operator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9319969">
            <a:off x="4705493" y="9344849"/>
            <a:ext cx="3099824" cy="57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81" b="1" dirty="0" smtClean="0">
                <a:solidFill>
                  <a:schemeClr val="bg1"/>
                </a:solidFill>
              </a:rPr>
              <a:t>Purchasing</a:t>
            </a:r>
          </a:p>
          <a:p>
            <a:r>
              <a:rPr lang="en-US" sz="1581" b="1" dirty="0" smtClean="0">
                <a:solidFill>
                  <a:schemeClr val="bg1"/>
                </a:solidFill>
              </a:rPr>
              <a:t> manager</a:t>
            </a:r>
            <a:endParaRPr lang="en-US" sz="1581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8885664">
            <a:off x="1599410" y="1523849"/>
            <a:ext cx="1600031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25" dirty="0" smtClean="0"/>
              <a:t>Is responsible of where and how electricity is produced and how it is transferred to customers now and in the future.</a:t>
            </a:r>
            <a:endParaRPr lang="en-US" sz="1125" dirty="0"/>
          </a:p>
        </p:txBody>
      </p:sp>
      <p:sp>
        <p:nvSpPr>
          <p:cNvPr id="18" name="TextBox 17"/>
          <p:cNvSpPr txBox="1"/>
          <p:nvPr/>
        </p:nvSpPr>
        <p:spPr>
          <a:xfrm>
            <a:off x="4702323" y="272771"/>
            <a:ext cx="1562307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25" dirty="0" smtClean="0"/>
              <a:t>Builds the planned power grid  and execute the needed actions to maintaining electricity network operating.</a:t>
            </a:r>
            <a:endParaRPr lang="en-US" sz="1125" dirty="0"/>
          </a:p>
        </p:txBody>
      </p:sp>
      <p:sp>
        <p:nvSpPr>
          <p:cNvPr id="19" name="TextBox 18"/>
          <p:cNvSpPr txBox="1"/>
          <p:nvPr/>
        </p:nvSpPr>
        <p:spPr>
          <a:xfrm rot="2689258">
            <a:off x="7745082" y="1831179"/>
            <a:ext cx="148888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25" dirty="0" smtClean="0"/>
              <a:t>Takes care of that the fuel (wood) is of good quality and safe to the environment.</a:t>
            </a:r>
            <a:endParaRPr lang="en-US" sz="1125" dirty="0"/>
          </a:p>
        </p:txBody>
      </p:sp>
      <p:sp>
        <p:nvSpPr>
          <p:cNvPr id="20" name="TextBox 19"/>
          <p:cNvSpPr txBox="1"/>
          <p:nvPr/>
        </p:nvSpPr>
        <p:spPr>
          <a:xfrm rot="16365609">
            <a:off x="357370" y="4793892"/>
            <a:ext cx="1580356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25" dirty="0" smtClean="0"/>
              <a:t>Makes sure that electricity is produced as planned.</a:t>
            </a:r>
            <a:endParaRPr lang="en-US" sz="1125" dirty="0"/>
          </a:p>
        </p:txBody>
      </p:sp>
      <p:sp>
        <p:nvSpPr>
          <p:cNvPr id="21" name="TextBox 20"/>
          <p:cNvSpPr txBox="1"/>
          <p:nvPr/>
        </p:nvSpPr>
        <p:spPr>
          <a:xfrm rot="10800000">
            <a:off x="4423974" y="9039011"/>
            <a:ext cx="1797174" cy="95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25" dirty="0" smtClean="0"/>
              <a:t>Is responsible of  that enough electricity is produced in a safely and constantly.</a:t>
            </a:r>
          </a:p>
          <a:p>
            <a:endParaRPr lang="en-US" sz="1125" dirty="0"/>
          </a:p>
        </p:txBody>
      </p:sp>
      <p:sp>
        <p:nvSpPr>
          <p:cNvPr id="22" name="TextBox 21"/>
          <p:cNvSpPr txBox="1"/>
          <p:nvPr/>
        </p:nvSpPr>
        <p:spPr>
          <a:xfrm rot="7988069">
            <a:off x="7570998" y="7907258"/>
            <a:ext cx="17818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25" dirty="0" smtClean="0"/>
              <a:t>Makes sure that each power plant is delivered  enough good quality and environment-safe fuel.</a:t>
            </a:r>
            <a:endParaRPr lang="en-US" sz="1125" dirty="0"/>
          </a:p>
        </p:txBody>
      </p:sp>
      <p:sp>
        <p:nvSpPr>
          <p:cNvPr id="24" name="TextBox 23"/>
          <p:cNvSpPr txBox="1"/>
          <p:nvPr/>
        </p:nvSpPr>
        <p:spPr>
          <a:xfrm rot="6698095">
            <a:off x="8646933" y="6955076"/>
            <a:ext cx="2036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500" b="1" dirty="0" smtClean="0">
              <a:solidFill>
                <a:schemeClr val="bg1"/>
              </a:solidFill>
            </a:endParaRPr>
          </a:p>
          <a:p>
            <a:r>
              <a:rPr lang="en-US" sz="1500" b="1" dirty="0" smtClean="0">
                <a:solidFill>
                  <a:schemeClr val="bg1"/>
                </a:solidFill>
              </a:rPr>
              <a:t>Staff Manager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5400000">
            <a:off x="8967763" y="4667880"/>
            <a:ext cx="1619309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25" dirty="0" smtClean="0"/>
              <a:t>Finds the suitable persons for each occupation. Negotiates salaries. Responsible for good working atmosphere.</a:t>
            </a:r>
            <a:endParaRPr lang="en-US" sz="1125" dirty="0"/>
          </a:p>
        </p:txBody>
      </p:sp>
      <p:sp>
        <p:nvSpPr>
          <p:cNvPr id="26" name="TextBox 25"/>
          <p:cNvSpPr txBox="1"/>
          <p:nvPr/>
        </p:nvSpPr>
        <p:spPr>
          <a:xfrm rot="14682654">
            <a:off x="443424" y="6733698"/>
            <a:ext cx="156732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chemeClr val="bg1"/>
                </a:solidFill>
              </a:rPr>
              <a:t>Customer service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13587330">
            <a:off x="1514125" y="7656220"/>
            <a:ext cx="1580356" cy="95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25" dirty="0" smtClean="0"/>
              <a:t>Sells electricity and takes care of billing. Solves problems together with the customers.</a:t>
            </a:r>
            <a:endParaRPr lang="en-US" sz="1125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266825" y="2400300"/>
            <a:ext cx="1409700" cy="933450"/>
          </a:xfrm>
          <a:prstGeom prst="line">
            <a:avLst/>
          </a:prstGeom>
          <a:ln w="1079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32482" y="4190082"/>
            <a:ext cx="1645185" cy="3378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32482" y="4190082"/>
            <a:ext cx="1645185" cy="324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454487" y="272771"/>
            <a:ext cx="337850" cy="1640492"/>
          </a:xfrm>
          <a:prstGeom prst="line">
            <a:avLst/>
          </a:prstGeom>
          <a:ln w="1079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7287903" y="1045661"/>
            <a:ext cx="922654" cy="1354639"/>
          </a:xfrm>
          <a:prstGeom prst="line">
            <a:avLst/>
          </a:prstGeom>
          <a:ln w="1079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8719088" y="4190082"/>
            <a:ext cx="1632354" cy="337851"/>
          </a:xfrm>
          <a:prstGeom prst="line">
            <a:avLst/>
          </a:prstGeom>
          <a:ln w="1079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8210557" y="6995845"/>
            <a:ext cx="1399824" cy="918199"/>
          </a:xfrm>
          <a:prstGeom prst="line">
            <a:avLst/>
          </a:prstGeom>
          <a:ln w="1079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6080633" y="8403323"/>
            <a:ext cx="349545" cy="1614682"/>
          </a:xfrm>
          <a:prstGeom prst="line">
            <a:avLst/>
          </a:prstGeom>
          <a:ln w="1079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2676525" y="7914044"/>
            <a:ext cx="906764" cy="1379234"/>
          </a:xfrm>
          <a:prstGeom prst="line">
            <a:avLst/>
          </a:prstGeom>
          <a:ln w="1079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532482" y="5813234"/>
            <a:ext cx="1645185" cy="341077"/>
          </a:xfrm>
          <a:prstGeom prst="line">
            <a:avLst/>
          </a:prstGeom>
          <a:ln w="1079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8" name="Group 67"/>
          <p:cNvGrpSpPr/>
          <p:nvPr/>
        </p:nvGrpSpPr>
        <p:grpSpPr>
          <a:xfrm>
            <a:off x="2671405" y="1041693"/>
            <a:ext cx="911883" cy="1354639"/>
            <a:chOff x="487324" y="189330"/>
            <a:chExt cx="917001" cy="1359172"/>
          </a:xfrm>
        </p:grpSpPr>
        <p:cxnSp>
          <p:nvCxnSpPr>
            <p:cNvPr id="57" name="Straight Connector 56"/>
            <p:cNvCxnSpPr/>
            <p:nvPr/>
          </p:nvCxnSpPr>
          <p:spPr>
            <a:xfrm rot="10800000">
              <a:off x="487324" y="193862"/>
              <a:ext cx="917001" cy="1354639"/>
            </a:xfrm>
            <a:prstGeom prst="line">
              <a:avLst/>
            </a:prstGeom>
            <a:ln w="69850">
              <a:solidFill>
                <a:srgbClr val="B3D9FF"/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 flipV="1">
              <a:off x="487325" y="189330"/>
              <a:ext cx="917000" cy="1359172"/>
            </a:xfrm>
            <a:prstGeom prst="line">
              <a:avLst/>
            </a:prstGeom>
            <a:ln w="92075">
              <a:solidFill>
                <a:srgbClr val="0059B3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3" name="Group 72"/>
          <p:cNvGrpSpPr/>
          <p:nvPr/>
        </p:nvGrpSpPr>
        <p:grpSpPr>
          <a:xfrm rot="2716789">
            <a:off x="5808688" y="440923"/>
            <a:ext cx="911883" cy="1354639"/>
            <a:chOff x="487324" y="189330"/>
            <a:chExt cx="917001" cy="1359172"/>
          </a:xfrm>
        </p:grpSpPr>
        <p:cxnSp>
          <p:nvCxnSpPr>
            <p:cNvPr id="74" name="Straight Connector 73"/>
            <p:cNvCxnSpPr/>
            <p:nvPr/>
          </p:nvCxnSpPr>
          <p:spPr>
            <a:xfrm rot="10800000">
              <a:off x="487324" y="193862"/>
              <a:ext cx="917001" cy="1354639"/>
            </a:xfrm>
            <a:prstGeom prst="line">
              <a:avLst/>
            </a:prstGeom>
            <a:ln w="69850">
              <a:solidFill>
                <a:srgbClr val="B3D9FF"/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 flipV="1">
              <a:off x="487325" y="189330"/>
              <a:ext cx="917000" cy="1359172"/>
            </a:xfrm>
            <a:prstGeom prst="line">
              <a:avLst/>
            </a:prstGeom>
            <a:ln w="92075">
              <a:solidFill>
                <a:srgbClr val="0059B3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 rot="5400000">
            <a:off x="8448580" y="2192124"/>
            <a:ext cx="911883" cy="1354639"/>
            <a:chOff x="487324" y="189330"/>
            <a:chExt cx="917001" cy="1359172"/>
          </a:xfrm>
        </p:grpSpPr>
        <p:cxnSp>
          <p:nvCxnSpPr>
            <p:cNvPr id="77" name="Straight Connector 76"/>
            <p:cNvCxnSpPr/>
            <p:nvPr/>
          </p:nvCxnSpPr>
          <p:spPr>
            <a:xfrm rot="10800000">
              <a:off x="487324" y="193862"/>
              <a:ext cx="917001" cy="1354639"/>
            </a:xfrm>
            <a:prstGeom prst="line">
              <a:avLst/>
            </a:prstGeom>
            <a:ln w="69850">
              <a:solidFill>
                <a:srgbClr val="B3D9FF"/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H="1" flipV="1">
              <a:off x="487325" y="189330"/>
              <a:ext cx="917000" cy="1359172"/>
            </a:xfrm>
            <a:prstGeom prst="line">
              <a:avLst/>
            </a:prstGeom>
            <a:ln w="92075">
              <a:solidFill>
                <a:srgbClr val="0059B3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 rot="8114707">
            <a:off x="9060801" y="5312631"/>
            <a:ext cx="911883" cy="1354639"/>
            <a:chOff x="487324" y="189330"/>
            <a:chExt cx="917001" cy="1359172"/>
          </a:xfrm>
        </p:grpSpPr>
        <p:cxnSp>
          <p:nvCxnSpPr>
            <p:cNvPr id="80" name="Straight Connector 79"/>
            <p:cNvCxnSpPr/>
            <p:nvPr/>
          </p:nvCxnSpPr>
          <p:spPr>
            <a:xfrm rot="10800000">
              <a:off x="487324" y="193862"/>
              <a:ext cx="917001" cy="1354639"/>
            </a:xfrm>
            <a:prstGeom prst="line">
              <a:avLst/>
            </a:prstGeom>
            <a:ln w="69850">
              <a:solidFill>
                <a:srgbClr val="B3D9FF"/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H="1" flipV="1">
              <a:off x="487325" y="189330"/>
              <a:ext cx="917000" cy="1359172"/>
            </a:xfrm>
            <a:prstGeom prst="line">
              <a:avLst/>
            </a:prstGeom>
            <a:ln w="92075">
              <a:solidFill>
                <a:srgbClr val="0059B3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2" name="Group 81"/>
          <p:cNvGrpSpPr/>
          <p:nvPr/>
        </p:nvGrpSpPr>
        <p:grpSpPr>
          <a:xfrm rot="10800000">
            <a:off x="7298674" y="7931393"/>
            <a:ext cx="911883" cy="1354639"/>
            <a:chOff x="487324" y="189330"/>
            <a:chExt cx="917001" cy="1359172"/>
          </a:xfrm>
        </p:grpSpPr>
        <p:cxnSp>
          <p:nvCxnSpPr>
            <p:cNvPr id="83" name="Straight Connector 82"/>
            <p:cNvCxnSpPr/>
            <p:nvPr/>
          </p:nvCxnSpPr>
          <p:spPr>
            <a:xfrm rot="10800000">
              <a:off x="487324" y="193862"/>
              <a:ext cx="917001" cy="1354639"/>
            </a:xfrm>
            <a:prstGeom prst="line">
              <a:avLst/>
            </a:prstGeom>
            <a:ln w="69850">
              <a:solidFill>
                <a:srgbClr val="B3D9FF"/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H="1" flipV="1">
              <a:off x="487325" y="189330"/>
              <a:ext cx="917000" cy="1359172"/>
            </a:xfrm>
            <a:prstGeom prst="line">
              <a:avLst/>
            </a:prstGeom>
            <a:ln w="92075">
              <a:solidFill>
                <a:srgbClr val="0059B3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5" name="Group 84"/>
          <p:cNvGrpSpPr/>
          <p:nvPr/>
        </p:nvGrpSpPr>
        <p:grpSpPr>
          <a:xfrm rot="13532061">
            <a:off x="4176585" y="8550049"/>
            <a:ext cx="911883" cy="1354639"/>
            <a:chOff x="487324" y="189330"/>
            <a:chExt cx="917001" cy="1359172"/>
          </a:xfrm>
        </p:grpSpPr>
        <p:cxnSp>
          <p:nvCxnSpPr>
            <p:cNvPr id="86" name="Straight Connector 85"/>
            <p:cNvCxnSpPr/>
            <p:nvPr/>
          </p:nvCxnSpPr>
          <p:spPr>
            <a:xfrm rot="10800000">
              <a:off x="487324" y="193862"/>
              <a:ext cx="917001" cy="1354639"/>
            </a:xfrm>
            <a:prstGeom prst="line">
              <a:avLst/>
            </a:prstGeom>
            <a:ln w="69850">
              <a:solidFill>
                <a:srgbClr val="B3D9FF"/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 flipV="1">
              <a:off x="487325" y="189330"/>
              <a:ext cx="917000" cy="1359172"/>
            </a:xfrm>
            <a:prstGeom prst="line">
              <a:avLst/>
            </a:prstGeom>
            <a:ln w="92075">
              <a:solidFill>
                <a:srgbClr val="0059B3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8" name="Group 87"/>
          <p:cNvGrpSpPr/>
          <p:nvPr/>
        </p:nvGrpSpPr>
        <p:grpSpPr>
          <a:xfrm rot="16200000">
            <a:off x="1514972" y="6789362"/>
            <a:ext cx="911883" cy="1354639"/>
            <a:chOff x="487324" y="189330"/>
            <a:chExt cx="917001" cy="1359172"/>
          </a:xfrm>
        </p:grpSpPr>
        <p:cxnSp>
          <p:nvCxnSpPr>
            <p:cNvPr id="89" name="Straight Connector 88"/>
            <p:cNvCxnSpPr/>
            <p:nvPr/>
          </p:nvCxnSpPr>
          <p:spPr>
            <a:xfrm rot="10800000">
              <a:off x="487324" y="193862"/>
              <a:ext cx="917001" cy="1354639"/>
            </a:xfrm>
            <a:prstGeom prst="line">
              <a:avLst/>
            </a:prstGeom>
            <a:ln w="69850">
              <a:solidFill>
                <a:srgbClr val="B3D9FF"/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 flipV="1">
              <a:off x="487325" y="189330"/>
              <a:ext cx="917000" cy="1359172"/>
            </a:xfrm>
            <a:prstGeom prst="line">
              <a:avLst/>
            </a:prstGeom>
            <a:ln w="92075">
              <a:solidFill>
                <a:srgbClr val="0059B3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1" name="Group 90"/>
          <p:cNvGrpSpPr/>
          <p:nvPr/>
        </p:nvGrpSpPr>
        <p:grpSpPr>
          <a:xfrm rot="18908127">
            <a:off x="899132" y="3669805"/>
            <a:ext cx="911883" cy="1354639"/>
            <a:chOff x="487324" y="189330"/>
            <a:chExt cx="917001" cy="1359172"/>
          </a:xfrm>
        </p:grpSpPr>
        <p:cxnSp>
          <p:nvCxnSpPr>
            <p:cNvPr id="92" name="Straight Connector 91"/>
            <p:cNvCxnSpPr/>
            <p:nvPr/>
          </p:nvCxnSpPr>
          <p:spPr>
            <a:xfrm rot="10800000">
              <a:off x="487324" y="193862"/>
              <a:ext cx="917001" cy="1354639"/>
            </a:xfrm>
            <a:prstGeom prst="line">
              <a:avLst/>
            </a:prstGeom>
            <a:ln w="69850">
              <a:solidFill>
                <a:srgbClr val="B3D9FF"/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H="1" flipV="1">
              <a:off x="487325" y="189330"/>
              <a:ext cx="917000" cy="1359172"/>
            </a:xfrm>
            <a:prstGeom prst="line">
              <a:avLst/>
            </a:prstGeom>
            <a:ln w="92075">
              <a:solidFill>
                <a:srgbClr val="0059B3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9" name="Oval 48"/>
          <p:cNvSpPr/>
          <p:nvPr/>
        </p:nvSpPr>
        <p:spPr>
          <a:xfrm>
            <a:off x="426607" y="206776"/>
            <a:ext cx="10008000" cy="9928800"/>
          </a:xfrm>
          <a:prstGeom prst="ellipse">
            <a:avLst/>
          </a:prstGeom>
          <a:noFill/>
          <a:ln w="603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2101828" y="1859204"/>
            <a:ext cx="6666739" cy="6626116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TextBox 94"/>
          <p:cNvSpPr txBox="1"/>
          <p:nvPr/>
        </p:nvSpPr>
        <p:spPr>
          <a:xfrm rot="3215321">
            <a:off x="1903452" y="258265"/>
            <a:ext cx="561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ym typeface="Wingdings" panose="05000000000000000000" pitchFamily="2" charset="2"/>
              </a:rPr>
              <a:t></a:t>
            </a:r>
            <a:endParaRPr lang="en-GB" sz="2400" dirty="0"/>
          </a:p>
        </p:txBody>
      </p:sp>
      <p:cxnSp>
        <p:nvCxnSpPr>
          <p:cNvPr id="97" name="Straight Connector 96"/>
          <p:cNvCxnSpPr/>
          <p:nvPr/>
        </p:nvCxnSpPr>
        <p:spPr>
          <a:xfrm>
            <a:off x="2243917" y="530693"/>
            <a:ext cx="361507" cy="510363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310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509991"/>
              </p:ext>
            </p:extLst>
          </p:nvPr>
        </p:nvGraphicFramePr>
        <p:xfrm>
          <a:off x="331953" y="838737"/>
          <a:ext cx="10238704" cy="900000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2559676">
                  <a:extLst>
                    <a:ext uri="{9D8B030D-6E8A-4147-A177-3AD203B41FA5}">
                      <a16:colId xmlns:a16="http://schemas.microsoft.com/office/drawing/2014/main" val="878027545"/>
                    </a:ext>
                  </a:extLst>
                </a:gridCol>
                <a:gridCol w="2559676">
                  <a:extLst>
                    <a:ext uri="{9D8B030D-6E8A-4147-A177-3AD203B41FA5}">
                      <a16:colId xmlns:a16="http://schemas.microsoft.com/office/drawing/2014/main" val="3886777046"/>
                    </a:ext>
                  </a:extLst>
                </a:gridCol>
                <a:gridCol w="2559676">
                  <a:extLst>
                    <a:ext uri="{9D8B030D-6E8A-4147-A177-3AD203B41FA5}">
                      <a16:colId xmlns:a16="http://schemas.microsoft.com/office/drawing/2014/main" val="2147404387"/>
                    </a:ext>
                  </a:extLst>
                </a:gridCol>
                <a:gridCol w="2559676">
                  <a:extLst>
                    <a:ext uri="{9D8B030D-6E8A-4147-A177-3AD203B41FA5}">
                      <a16:colId xmlns:a16="http://schemas.microsoft.com/office/drawing/2014/main" val="482172647"/>
                    </a:ext>
                  </a:extLst>
                </a:gridCol>
              </a:tblGrid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Fridge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Heart</a:t>
                      </a:r>
                      <a:r>
                        <a:rPr lang="en-GB" baseline="0" dirty="0" smtClean="0"/>
                        <a:t> monitor </a:t>
                      </a:r>
                      <a:br>
                        <a:rPr lang="en-GB" baseline="0" dirty="0" smtClean="0"/>
                      </a:br>
                      <a:r>
                        <a:rPr lang="en-GB" baseline="0" dirty="0" smtClean="0"/>
                        <a:t>(in a hospital)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Electric car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Stove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093234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Electric toothbrush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Computer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Mobile phone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Power</a:t>
                      </a:r>
                      <a:r>
                        <a:rPr lang="en-GB" baseline="0" dirty="0" err="1" smtClean="0"/>
                        <a:t>bank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8165210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Electric door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Radio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Flashlight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Vacuum cleaner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8905452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Electric heater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Charger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Dishwasher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Washing machine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1597936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marL="0" marR="0" lvl="0" indent="0" algn="ctr" defTabSz="10799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Washing machine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Street lightning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Base</a:t>
                      </a:r>
                      <a:r>
                        <a:rPr lang="en-GB" baseline="0" smtClean="0"/>
                        <a:t> station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Elevator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51482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4867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234</TotalTime>
  <Words>175</Words>
  <Application>Microsoft Office PowerPoint</Application>
  <PresentationFormat>Custom</PresentationFormat>
  <Paragraphs>40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</vt:vector>
  </TitlesOfParts>
  <Company>University of Eastern Finland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Anssi Salonen</dc:creator>
  <cp:lastModifiedBy>Katri Varis</cp:lastModifiedBy>
  <cp:revision>34</cp:revision>
  <cp:lastPrinted>2017-10-16T11:33:43Z</cp:lastPrinted>
  <dcterms:created xsi:type="dcterms:W3CDTF">2017-10-16T09:40:49Z</dcterms:created>
  <dcterms:modified xsi:type="dcterms:W3CDTF">2018-02-06T08:23:15Z</dcterms:modified>
</cp:coreProperties>
</file>